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92" r:id="rId4"/>
  </p:sldMasterIdLst>
  <p:notesMasterIdLst>
    <p:notesMasterId r:id="rId13"/>
  </p:notesMasterIdLst>
  <p:handoutMasterIdLst>
    <p:handoutMasterId r:id="rId14"/>
  </p:handoutMasterIdLst>
  <p:sldIdLst>
    <p:sldId id="256" r:id="rId5"/>
    <p:sldId id="315" r:id="rId6"/>
    <p:sldId id="257" r:id="rId7"/>
    <p:sldId id="258" r:id="rId8"/>
    <p:sldId id="260" r:id="rId9"/>
    <p:sldId id="261" r:id="rId10"/>
    <p:sldId id="262" r:id="rId11"/>
    <p:sldId id="299"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75926" autoAdjust="0"/>
  </p:normalViewPr>
  <p:slideViewPr>
    <p:cSldViewPr showGuides="1">
      <p:cViewPr>
        <p:scale>
          <a:sx n="47" d="100"/>
          <a:sy n="47" d="100"/>
        </p:scale>
        <p:origin x="512" y="60"/>
      </p:cViewPr>
      <p:guideLst>
        <p:guide orient="horz" pos="2160"/>
        <p:guide pos="3840"/>
      </p:guideLst>
    </p:cSldViewPr>
  </p:slideViewPr>
  <p:notesTextViewPr>
    <p:cViewPr>
      <p:scale>
        <a:sx n="1" d="1"/>
        <a:sy n="1" d="1"/>
      </p:scale>
      <p:origin x="0" y="0"/>
    </p:cViewPr>
  </p:notesTextViewPr>
  <p:sorterViewPr>
    <p:cViewPr>
      <p:scale>
        <a:sx n="100" d="100"/>
        <a:sy n="100" d="100"/>
      </p:scale>
      <p:origin x="0" y="-21892"/>
    </p:cViewPr>
  </p:sorterViewPr>
  <p:notesViewPr>
    <p:cSldViewPr>
      <p:cViewPr varScale="1">
        <p:scale>
          <a:sx n="87" d="100"/>
          <a:sy n="87" d="100"/>
        </p:scale>
        <p:origin x="700" y="64"/>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presProps" Target="presProp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1FFB14B2-CD52-9E84-B3E7-49A90F3A72A9}"/>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76DAE5F9-C39F-2ECF-0C06-D0122807D4BD}"/>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223FF85-4E34-4546-B772-76DFA4A6051B}" type="datetimeFigureOut">
              <a:rPr lang="en-US" smtClean="0"/>
              <a:t>6/4/2026</a:t>
            </a:fld>
            <a:endParaRPr lang="en-US" dirty="0"/>
          </a:p>
        </p:txBody>
      </p:sp>
      <p:sp>
        <p:nvSpPr>
          <p:cNvPr id="4" name="Footer Placeholder 3">
            <a:extLst>
              <a:ext uri="{FF2B5EF4-FFF2-40B4-BE49-F238E27FC236}">
                <a16:creationId xmlns:a16="http://schemas.microsoft.com/office/drawing/2014/main" id="{D37F3243-F9C0-85BE-2E9C-191F612CFE8A}"/>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6CEBE2E3-8654-B63F-B7D6-9549069476AA}"/>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C1BF7180-4EDD-4E08-9775-7398C11D66ED}" type="slidenum">
              <a:rPr lang="en-US" smtClean="0"/>
              <a:t>‹#›</a:t>
            </a:fld>
            <a:endParaRPr lang="en-US" dirty="0"/>
          </a:p>
        </p:txBody>
      </p:sp>
    </p:spTree>
    <p:extLst>
      <p:ext uri="{BB962C8B-B14F-4D97-AF65-F5344CB8AC3E}">
        <p14:creationId xmlns:p14="http://schemas.microsoft.com/office/powerpoint/2010/main" val="28121430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B5CC398-6116-4BD2-9FAD-9822FDA158BE}" type="datetimeFigureOut">
              <a:rPr lang="en-US" smtClean="0"/>
              <a:t>6/4/2026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8EFF46E-6B43-41F9-9272-B566D03A251C}" type="slidenum">
              <a:rPr lang="en-US" smtClean="0"/>
              <a:t>‹#›</a:t>
            </a:fld>
            <a:endParaRPr lang="en-US" dirty="0"/>
          </a:p>
        </p:txBody>
      </p:sp>
    </p:spTree>
    <p:extLst>
      <p:ext uri="{BB962C8B-B14F-4D97-AF65-F5344CB8AC3E}">
        <p14:creationId xmlns:p14="http://schemas.microsoft.com/office/powerpoint/2010/main" val="19164409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you heard, we fall under the Board for Home Missions and work side by side with multiple partners in the gospel, especially highlighting your District Mission Board.  </a:t>
            </a:r>
          </a:p>
        </p:txBody>
      </p:sp>
      <p:sp>
        <p:nvSpPr>
          <p:cNvPr id="4" name="Slide Number Placeholder 3"/>
          <p:cNvSpPr>
            <a:spLocks noGrp="1"/>
          </p:cNvSpPr>
          <p:nvPr>
            <p:ph type="sldNum" sz="quarter" idx="5"/>
          </p:nvPr>
        </p:nvSpPr>
        <p:spPr/>
        <p:txBody>
          <a:bodyPr/>
          <a:lstStyle/>
          <a:p>
            <a:fld id="{38EFF46E-6B43-41F9-9272-B566D03A251C}" type="slidenum">
              <a:rPr lang="en-US" smtClean="0"/>
              <a:t>1</a:t>
            </a:fld>
            <a:endParaRPr lang="en-US" dirty="0"/>
          </a:p>
        </p:txBody>
      </p:sp>
    </p:spTree>
    <p:extLst>
      <p:ext uri="{BB962C8B-B14F-4D97-AF65-F5344CB8AC3E}">
        <p14:creationId xmlns:p14="http://schemas.microsoft.com/office/powerpoint/2010/main" val="16469931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27 Known Locations &amp; Color Code</a:t>
            </a:r>
          </a:p>
          <a:p>
            <a:r>
              <a:rPr lang="en-US" dirty="0"/>
              <a:t>Brown = Unsubsidized (3)</a:t>
            </a:r>
          </a:p>
          <a:p>
            <a:r>
              <a:rPr lang="en-US" dirty="0"/>
              <a:t>Blue = Subsidized (24)</a:t>
            </a:r>
          </a:p>
          <a:p>
            <a:r>
              <a:rPr lang="en-US" dirty="0"/>
              <a:t>Red = Trying new ones (2) – didn’t work out after 2020-21</a:t>
            </a:r>
          </a:p>
        </p:txBody>
      </p:sp>
      <p:sp>
        <p:nvSpPr>
          <p:cNvPr id="4" name="Slide Number Placeholder 3"/>
          <p:cNvSpPr>
            <a:spLocks noGrp="1"/>
          </p:cNvSpPr>
          <p:nvPr>
            <p:ph type="sldNum" sz="quarter" idx="5"/>
          </p:nvPr>
        </p:nvSpPr>
        <p:spPr/>
        <p:txBody>
          <a:bodyPr/>
          <a:lstStyle/>
          <a:p>
            <a:fld id="{F5B62BC0-7DC4-4569-951D-2BB9475345C6}" type="slidenum">
              <a:rPr lang="en-US" smtClean="0"/>
              <a:t>2</a:t>
            </a:fld>
            <a:endParaRPr lang="en-US" dirty="0"/>
          </a:p>
        </p:txBody>
      </p:sp>
    </p:spTree>
    <p:extLst>
      <p:ext uri="{BB962C8B-B14F-4D97-AF65-F5344CB8AC3E}">
        <p14:creationId xmlns:p14="http://schemas.microsoft.com/office/powerpoint/2010/main" val="36654281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As you heard/now see for 2026-27 we’re starting with almost 80 locations.  There are 51 locations receiving funding and another 28 that aren't that are more intensely active with their local colleges. The six in red are the newly funded locations for 2026-27.  </a:t>
            </a:r>
            <a:endParaRPr lang="en-US" dirty="0"/>
          </a:p>
        </p:txBody>
      </p:sp>
      <p:sp>
        <p:nvSpPr>
          <p:cNvPr id="4" name="Slide Number Placeholder 3"/>
          <p:cNvSpPr>
            <a:spLocks noGrp="1"/>
          </p:cNvSpPr>
          <p:nvPr>
            <p:ph type="sldNum" sz="quarter" idx="5"/>
          </p:nvPr>
        </p:nvSpPr>
        <p:spPr/>
        <p:txBody>
          <a:bodyPr/>
          <a:lstStyle/>
          <a:p>
            <a:fld id="{38EFF46E-6B43-41F9-9272-B566D03A251C}" type="slidenum">
              <a:rPr lang="en-US" smtClean="0"/>
              <a:t>3</a:t>
            </a:fld>
            <a:endParaRPr lang="en-US" dirty="0"/>
          </a:p>
        </p:txBody>
      </p:sp>
    </p:spTree>
    <p:extLst>
      <p:ext uri="{BB962C8B-B14F-4D97-AF65-F5344CB8AC3E}">
        <p14:creationId xmlns:p14="http://schemas.microsoft.com/office/powerpoint/2010/main" val="8795198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As you've heard (if applicable), one of the best ways you can help WELS Campus Ministry is sharing your names with Synod. As you do that, our assumption is that you'll be talking with your members who are in college letting them know that you hope this place is  their home away from home church and you intend to strengthen your relationship with the pastor/people serving them.  We don't just collect the names and contact information for the sake of collecting them. Our hope is that it equips others to reach out to them and serve them.  </a:t>
            </a:r>
            <a:endParaRPr lang="en-US" dirty="0"/>
          </a:p>
        </p:txBody>
      </p:sp>
      <p:sp>
        <p:nvSpPr>
          <p:cNvPr id="4" name="Slide Number Placeholder 3"/>
          <p:cNvSpPr>
            <a:spLocks noGrp="1"/>
          </p:cNvSpPr>
          <p:nvPr>
            <p:ph type="sldNum" sz="quarter" idx="5"/>
          </p:nvPr>
        </p:nvSpPr>
        <p:spPr/>
        <p:txBody>
          <a:bodyPr/>
          <a:lstStyle/>
          <a:p>
            <a:fld id="{38EFF46E-6B43-41F9-9272-B566D03A251C}" type="slidenum">
              <a:rPr lang="en-US" smtClean="0"/>
              <a:t>4</a:t>
            </a:fld>
            <a:endParaRPr lang="en-US" dirty="0"/>
          </a:p>
        </p:txBody>
      </p:sp>
    </p:spTree>
    <p:extLst>
      <p:ext uri="{BB962C8B-B14F-4D97-AF65-F5344CB8AC3E}">
        <p14:creationId xmlns:p14="http://schemas.microsoft.com/office/powerpoint/2010/main" val="13266638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(Supposed to look like a computer): </a:t>
            </a:r>
            <a:r>
              <a:rPr lang="en-US" sz="1200" kern="1200" dirty="0">
                <a:solidFill>
                  <a:schemeClr val="tx1"/>
                </a:solidFill>
                <a:effectLst/>
                <a:latin typeface="+mn-lt"/>
                <a:ea typeface="+mn-ea"/>
                <a:cs typeface="+mn-cs"/>
              </a:rPr>
              <a:t>It's this, WELS Online Campus Ministry or WELS Campus Ministry Online).  The intent was/is this.  This was driven with the thought that we need something to serve students who are 25 miles or more away from a W(ELS) congregation.  We wanted to try offering a regular Bible Study.  We had conversations to try and work with those trying something similar.   That led into further development that is producing online resources to aid in what was meant to be a weekly zoom gathering and an app POINT OF EMPHASIS – the primary objective was to provide an way that students could get together that can’t get together in person due to distance.  Again, that led to including other resources.   One of those things is the app. (Slide of WELS Online Campus Ministry App).  </a:t>
            </a:r>
            <a:endParaRPr lang="en-US" dirty="0"/>
          </a:p>
        </p:txBody>
      </p:sp>
      <p:sp>
        <p:nvSpPr>
          <p:cNvPr id="4" name="Slide Number Placeholder 3"/>
          <p:cNvSpPr>
            <a:spLocks noGrp="1"/>
          </p:cNvSpPr>
          <p:nvPr>
            <p:ph type="sldNum" sz="quarter" idx="5"/>
          </p:nvPr>
        </p:nvSpPr>
        <p:spPr/>
        <p:txBody>
          <a:bodyPr/>
          <a:lstStyle/>
          <a:p>
            <a:fld id="{38EFF46E-6B43-41F9-9272-B566D03A251C}" type="slidenum">
              <a:rPr lang="en-US" smtClean="0"/>
              <a:t>5</a:t>
            </a:fld>
            <a:endParaRPr lang="en-US" dirty="0"/>
          </a:p>
        </p:txBody>
      </p:sp>
    </p:spTree>
    <p:extLst>
      <p:ext uri="{BB962C8B-B14F-4D97-AF65-F5344CB8AC3E}">
        <p14:creationId xmlns:p14="http://schemas.microsoft.com/office/powerpoint/2010/main" val="9720391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This app is one where you will start see the building of material going into it and our hope is that we'll be able to get you something even more detailed by mid to late summer.  WELS Campus Ministry wants you to know about it.  We've done some tests with it.  We're recruiting people to lead it (we had 18 interested from our Conference a few weeks ago).   More information will be coming.  The app is available.  </a:t>
            </a:r>
          </a:p>
          <a:p>
            <a:endParaRPr lang="en-US" dirty="0"/>
          </a:p>
        </p:txBody>
      </p:sp>
      <p:sp>
        <p:nvSpPr>
          <p:cNvPr id="4" name="Slide Number Placeholder 3"/>
          <p:cNvSpPr>
            <a:spLocks noGrp="1"/>
          </p:cNvSpPr>
          <p:nvPr>
            <p:ph type="sldNum" sz="quarter" idx="5"/>
          </p:nvPr>
        </p:nvSpPr>
        <p:spPr/>
        <p:txBody>
          <a:bodyPr/>
          <a:lstStyle/>
          <a:p>
            <a:fld id="{38EFF46E-6B43-41F9-9272-B566D03A251C}" type="slidenum">
              <a:rPr lang="en-US" smtClean="0"/>
              <a:t>6</a:t>
            </a:fld>
            <a:endParaRPr lang="en-US" dirty="0"/>
          </a:p>
        </p:txBody>
      </p:sp>
    </p:spTree>
    <p:extLst>
      <p:ext uri="{BB962C8B-B14F-4D97-AF65-F5344CB8AC3E}">
        <p14:creationId xmlns:p14="http://schemas.microsoft.com/office/powerpoint/2010/main" val="39139233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current strong emphasis is serving students with something online who cannot gather in person.  The hope is that the local contact pastor will try to do something with them in person about once a month and provide rides if needed to get to worship.  </a:t>
            </a:r>
          </a:p>
        </p:txBody>
      </p:sp>
      <p:sp>
        <p:nvSpPr>
          <p:cNvPr id="4" name="Slide Number Placeholder 3"/>
          <p:cNvSpPr>
            <a:spLocks noGrp="1"/>
          </p:cNvSpPr>
          <p:nvPr>
            <p:ph type="sldNum" sz="quarter" idx="5"/>
          </p:nvPr>
        </p:nvSpPr>
        <p:spPr/>
        <p:txBody>
          <a:bodyPr/>
          <a:lstStyle/>
          <a:p>
            <a:fld id="{38EFF46E-6B43-41F9-9272-B566D03A251C}" type="slidenum">
              <a:rPr lang="en-US" smtClean="0"/>
              <a:t>7</a:t>
            </a:fld>
            <a:endParaRPr lang="en-US" dirty="0"/>
          </a:p>
        </p:txBody>
      </p:sp>
    </p:spTree>
    <p:extLst>
      <p:ext uri="{BB962C8B-B14F-4D97-AF65-F5344CB8AC3E}">
        <p14:creationId xmlns:p14="http://schemas.microsoft.com/office/powerpoint/2010/main" val="15594617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r>
              <a:rPr lang="en-US" sz="1200" kern="1200" dirty="0">
                <a:solidFill>
                  <a:schemeClr val="tx1"/>
                </a:solidFill>
                <a:effectLst/>
                <a:latin typeface="+mn-lt"/>
                <a:ea typeface="+mn-ea"/>
                <a:cs typeface="+mn-cs"/>
              </a:rPr>
              <a:t>In the meantime, we have these areas in our District (verbally share them). And we have more being explored.  Again, please make sure to get Synod the information of your college students. If you have any questions, I'm around and our WELS Campus Ministry Committee would love to help (a key guy to talk to is WELS Campus Ministry Mission Counselor is Pastor Dan Lindner. I can get you his contact info).  </a:t>
            </a:r>
          </a:p>
          <a:p>
            <a:pPr fontAlgn="base"/>
            <a:r>
              <a:rPr lang="en-US" sz="1200" kern="1200" dirty="0">
                <a:solidFill>
                  <a:schemeClr val="tx1"/>
                </a:solidFill>
                <a:effectLst/>
                <a:latin typeface="+mn-lt"/>
                <a:ea typeface="+mn-ea"/>
                <a:cs typeface="+mn-cs"/>
              </a:rPr>
              <a:t>Thanks you!</a:t>
            </a:r>
          </a:p>
          <a:p>
            <a:endParaRPr lang="en-US" dirty="0"/>
          </a:p>
        </p:txBody>
      </p:sp>
      <p:sp>
        <p:nvSpPr>
          <p:cNvPr id="4" name="Slide Number Placeholder 3"/>
          <p:cNvSpPr>
            <a:spLocks noGrp="1"/>
          </p:cNvSpPr>
          <p:nvPr>
            <p:ph type="sldNum" sz="quarter" idx="5"/>
          </p:nvPr>
        </p:nvSpPr>
        <p:spPr/>
        <p:txBody>
          <a:bodyPr/>
          <a:lstStyle/>
          <a:p>
            <a:fld id="{998C672F-171E-46DC-915C-C7BCF99F5C42}" type="slidenum">
              <a:rPr lang="en-US" smtClean="0"/>
              <a:t>8</a:t>
            </a:fld>
            <a:endParaRPr lang="en-US" dirty="0"/>
          </a:p>
        </p:txBody>
      </p:sp>
    </p:spTree>
    <p:extLst>
      <p:ext uri="{BB962C8B-B14F-4D97-AF65-F5344CB8AC3E}">
        <p14:creationId xmlns:p14="http://schemas.microsoft.com/office/powerpoint/2010/main" val="109265408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with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609600" y="606196"/>
            <a:ext cx="4352927" cy="1142277"/>
          </a:xfrm>
        </p:spPr>
        <p:txBody>
          <a:bodyPr vert="horz" lIns="91440" tIns="45720" rIns="91440" bIns="45720" rtlCol="0" anchor="t">
            <a:normAutofit/>
          </a:bodyPr>
          <a:lstStyle>
            <a:lvl1pPr>
              <a:defRPr lang="en-US" sz="3200" dirty="0"/>
            </a:lvl1pPr>
          </a:lstStyle>
          <a:p>
            <a:pPr lvl="0"/>
            <a:r>
              <a:rPr lang="en-US"/>
              <a:t>Click to edit Master title style</a:t>
            </a:r>
            <a:endParaRPr lang="en-US" dirty="0"/>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7229472" y="606196"/>
            <a:ext cx="4352927" cy="1142277"/>
          </a:xfrm>
        </p:spPr>
        <p:txBody>
          <a:bodyPr vert="horz" lIns="91440" tIns="45720" rIns="91440" bIns="45720" rtlCol="0" anchor="t">
            <a:normAutofit/>
          </a:bodyPr>
          <a:lstStyle>
            <a:lvl1pPr marL="0" indent="0" algn="r">
              <a:lnSpc>
                <a:spcPct val="120000"/>
              </a:lnSpc>
              <a:spcBef>
                <a:spcPts val="0"/>
              </a:spcBef>
              <a:buNone/>
              <a:defRPr lang="en-US" sz="1400" dirty="0"/>
            </a:lvl1pPr>
          </a:lstStyle>
          <a:p>
            <a:pPr lvl="0"/>
            <a:r>
              <a:rPr lang="en-US"/>
              <a:t>Click to edit Master subtitle style</a:t>
            </a:r>
            <a:endParaRPr lang="en-US" dirty="0"/>
          </a:p>
        </p:txBody>
      </p:sp>
      <p:sp>
        <p:nvSpPr>
          <p:cNvPr id="7" name="Date Placeholder 6">
            <a:extLst>
              <a:ext uri="{FF2B5EF4-FFF2-40B4-BE49-F238E27FC236}">
                <a16:creationId xmlns:a16="http://schemas.microsoft.com/office/drawing/2014/main" id="{F991F941-2D53-CC10-7947-62237A245FE0}"/>
              </a:ext>
            </a:extLst>
          </p:cNvPr>
          <p:cNvSpPr>
            <a:spLocks noGrp="1"/>
          </p:cNvSpPr>
          <p:nvPr>
            <p:ph type="dt" sz="half" idx="14"/>
          </p:nvPr>
        </p:nvSpPr>
        <p:spPr>
          <a:xfrm>
            <a:off x="609600" y="322731"/>
            <a:ext cx="914400" cy="283464"/>
          </a:xfrm>
        </p:spPr>
        <p:txBody>
          <a:bodyPr anchor="ctr"/>
          <a:lstStyle/>
          <a:p>
            <a:fld id="{59722DCF-3C86-4CA9-A79C-7A01DC917267}" type="datetime1">
              <a:rPr lang="en-US" smtClean="0"/>
              <a:t>6/4/2026</a:t>
            </a:fld>
            <a:endParaRPr lang="en-US" dirty="0"/>
          </a:p>
        </p:txBody>
      </p:sp>
      <p:sp>
        <p:nvSpPr>
          <p:cNvPr id="8" name="Footer Placeholder 7">
            <a:extLst>
              <a:ext uri="{FF2B5EF4-FFF2-40B4-BE49-F238E27FC236}">
                <a16:creationId xmlns:a16="http://schemas.microsoft.com/office/drawing/2014/main" id="{9A6E6A4C-6C55-068A-43AA-78DB4D1D643B}"/>
              </a:ext>
            </a:extLst>
          </p:cNvPr>
          <p:cNvSpPr>
            <a:spLocks noGrp="1"/>
          </p:cNvSpPr>
          <p:nvPr>
            <p:ph type="ftr" sz="quarter" idx="15"/>
          </p:nvPr>
        </p:nvSpPr>
        <p:spPr>
          <a:xfrm>
            <a:off x="2514600" y="322731"/>
            <a:ext cx="7162800" cy="283464"/>
          </a:xfrm>
        </p:spPr>
        <p:txBody>
          <a:bodyPr anchor="ctr"/>
          <a:lstStyle/>
          <a:p>
            <a:r>
              <a:rPr lang="en-US" dirty="0"/>
              <a:t>Sample Footer Text</a:t>
            </a:r>
          </a:p>
        </p:txBody>
      </p:sp>
      <p:sp>
        <p:nvSpPr>
          <p:cNvPr id="9" name="Slide Number Placeholder 8">
            <a:extLst>
              <a:ext uri="{FF2B5EF4-FFF2-40B4-BE49-F238E27FC236}">
                <a16:creationId xmlns:a16="http://schemas.microsoft.com/office/drawing/2014/main" id="{C1A2CCFF-14A7-08A8-4465-732CD8928728}"/>
              </a:ext>
            </a:extLst>
          </p:cNvPr>
          <p:cNvSpPr>
            <a:spLocks noGrp="1"/>
          </p:cNvSpPr>
          <p:nvPr>
            <p:ph type="sldNum" sz="quarter" idx="16"/>
          </p:nvPr>
        </p:nvSpPr>
        <p:spPr>
          <a:xfrm>
            <a:off x="10668000" y="322731"/>
            <a:ext cx="914399" cy="283464"/>
          </a:xfrm>
        </p:spPr>
        <p:txBody>
          <a:bodyPr anchor="ctr"/>
          <a:lstStyle/>
          <a:p>
            <a:fld id="{AEAA3239-9EA4-4A65-A281-97F994456D9F}" type="slidenum">
              <a:rPr lang="en-US" smtClean="0"/>
              <a:t>‹#›</a:t>
            </a:fld>
            <a:endParaRPr lang="en-US" dirty="0"/>
          </a:p>
        </p:txBody>
      </p:sp>
      <p:sp>
        <p:nvSpPr>
          <p:cNvPr id="11" name="Picture Placeholder 10">
            <a:extLst>
              <a:ext uri="{FF2B5EF4-FFF2-40B4-BE49-F238E27FC236}">
                <a16:creationId xmlns:a16="http://schemas.microsoft.com/office/drawing/2014/main" id="{B24A208E-BD69-BB12-21B8-DA405B501FA8}"/>
              </a:ext>
            </a:extLst>
          </p:cNvPr>
          <p:cNvSpPr>
            <a:spLocks noGrp="1"/>
          </p:cNvSpPr>
          <p:nvPr>
            <p:ph type="pic" sz="quarter" idx="13" hasCustomPrompt="1"/>
          </p:nvPr>
        </p:nvSpPr>
        <p:spPr>
          <a:xfrm>
            <a:off x="609600" y="2132520"/>
            <a:ext cx="10972800" cy="4115880"/>
          </a:xfrm>
          <a:blipFill dpi="0" rotWithShape="1">
            <a:blip r:embed="rId2">
              <a:alphaModFix amt="60000"/>
            </a:blip>
            <a:srcRect/>
            <a:stretch>
              <a:fillRect/>
            </a:stretch>
          </a:blipFill>
        </p:spPr>
        <p:txBody>
          <a:bodyPr/>
          <a:lstStyle>
            <a:lvl1pPr marL="0" indent="0">
              <a:buNone/>
              <a:defRPr/>
            </a:lvl1pPr>
          </a:lstStyle>
          <a:p>
            <a:r>
              <a:rPr lang="en-US" dirty="0"/>
              <a:t>   </a:t>
            </a:r>
          </a:p>
        </p:txBody>
      </p:sp>
    </p:spTree>
    <p:extLst>
      <p:ext uri="{BB962C8B-B14F-4D97-AF65-F5344CB8AC3E}">
        <p14:creationId xmlns:p14="http://schemas.microsoft.com/office/powerpoint/2010/main" val="659787317"/>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p:txBody>
          <a:bodyPr anchor="t"/>
          <a:lstStyle/>
          <a:p>
            <a:r>
              <a:rPr lang="en-US"/>
              <a:t>Click to edit Master title style</a:t>
            </a:r>
            <a:endParaRPr lang="en-US" dirty="0"/>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092815CB-5A42-4381-B4B5-1F0A0AD684E0}" type="datetime1">
              <a:rPr lang="en-US" smtClean="0"/>
              <a:t>6/4/2026</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AEAA3239-9EA4-4A65-A281-97F994456D9F}" type="slidenum">
              <a:rPr lang="en-US" smtClean="0"/>
              <a:t>‹#›</a:t>
            </a:fld>
            <a:endParaRPr lang="en-US" dirty="0"/>
          </a:p>
        </p:txBody>
      </p:sp>
      <p:sp>
        <p:nvSpPr>
          <p:cNvPr id="3" name="Content Placeholder 2">
            <a:extLst>
              <a:ext uri="{FF2B5EF4-FFF2-40B4-BE49-F238E27FC236}">
                <a16:creationId xmlns:a16="http://schemas.microsoft.com/office/drawing/2014/main" id="{6C2DD052-3E45-E789-01F8-33250024ECB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7925444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with Pictur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612647" y="4840225"/>
            <a:ext cx="10963658" cy="799655"/>
          </a:xfrm>
        </p:spPr>
        <p:txBody>
          <a:bodyPr vert="horz" lIns="91440" tIns="45720" rIns="91440" bIns="45720" rtlCol="0" anchor="b">
            <a:normAutofit/>
          </a:bodyPr>
          <a:lstStyle>
            <a:lvl1pPr>
              <a:defRPr lang="en-US" sz="3200" dirty="0"/>
            </a:lvl1pPr>
          </a:lstStyle>
          <a:p>
            <a:pPr lvl="0"/>
            <a:r>
              <a:rPr lang="en-US"/>
              <a:t>Click to edit Master title style</a:t>
            </a:r>
            <a:endParaRPr lang="en-US" dirty="0"/>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612647" y="5845175"/>
            <a:ext cx="10963658" cy="365125"/>
          </a:xfrm>
        </p:spPr>
        <p:txBody>
          <a:bodyPr vert="horz" lIns="91440" tIns="45720" rIns="91440" bIns="45720" rtlCol="0">
            <a:normAutofit/>
          </a:bodyPr>
          <a:lstStyle>
            <a:lvl1pPr marL="0" indent="0">
              <a:buNone/>
              <a:defRPr lang="en-US" sz="1400" dirty="0"/>
            </a:lvl1pPr>
          </a:lstStyle>
          <a:p>
            <a:pPr lvl="0"/>
            <a:r>
              <a:rPr lang="en-US"/>
              <a:t>Click to edit Master subtitle style</a:t>
            </a:r>
            <a:endParaRPr lang="en-US" dirty="0"/>
          </a:p>
        </p:txBody>
      </p:sp>
      <p:sp>
        <p:nvSpPr>
          <p:cNvPr id="7" name="Date Placeholder 6">
            <a:extLst>
              <a:ext uri="{FF2B5EF4-FFF2-40B4-BE49-F238E27FC236}">
                <a16:creationId xmlns:a16="http://schemas.microsoft.com/office/drawing/2014/main" id="{1AA6C9C7-A264-237A-7F3C-46E6A7A9646D}"/>
              </a:ext>
            </a:extLst>
          </p:cNvPr>
          <p:cNvSpPr>
            <a:spLocks noGrp="1"/>
          </p:cNvSpPr>
          <p:nvPr>
            <p:ph type="dt" sz="half" idx="14"/>
          </p:nvPr>
        </p:nvSpPr>
        <p:spPr/>
        <p:txBody>
          <a:bodyPr/>
          <a:lstStyle/>
          <a:p>
            <a:fld id="{26D2EC77-EDF2-486F-BC40-B49DAB22DB64}" type="datetime1">
              <a:rPr lang="en-US" smtClean="0"/>
              <a:t>6/4/2026</a:t>
            </a:fld>
            <a:endParaRPr lang="en-US" dirty="0"/>
          </a:p>
        </p:txBody>
      </p:sp>
      <p:sp>
        <p:nvSpPr>
          <p:cNvPr id="8" name="Footer Placeholder 7">
            <a:extLst>
              <a:ext uri="{FF2B5EF4-FFF2-40B4-BE49-F238E27FC236}">
                <a16:creationId xmlns:a16="http://schemas.microsoft.com/office/drawing/2014/main" id="{1B5B8C48-05E9-5280-3F6A-22F8BCBB477E}"/>
              </a:ext>
            </a:extLst>
          </p:cNvPr>
          <p:cNvSpPr>
            <a:spLocks noGrp="1"/>
          </p:cNvSpPr>
          <p:nvPr>
            <p:ph type="ftr" sz="quarter" idx="15"/>
          </p:nvPr>
        </p:nvSpPr>
        <p:spPr/>
        <p:txBody>
          <a:bodyPr/>
          <a:lstStyle/>
          <a:p>
            <a:r>
              <a:rPr lang="en-US" dirty="0"/>
              <a:t>Sample Footer Text</a:t>
            </a:r>
          </a:p>
        </p:txBody>
      </p:sp>
      <p:sp>
        <p:nvSpPr>
          <p:cNvPr id="9" name="Slide Number Placeholder 8">
            <a:extLst>
              <a:ext uri="{FF2B5EF4-FFF2-40B4-BE49-F238E27FC236}">
                <a16:creationId xmlns:a16="http://schemas.microsoft.com/office/drawing/2014/main" id="{47BC820F-C031-6832-5CA0-B972903E0D5F}"/>
              </a:ext>
            </a:extLst>
          </p:cNvPr>
          <p:cNvSpPr>
            <a:spLocks noGrp="1"/>
          </p:cNvSpPr>
          <p:nvPr>
            <p:ph type="sldNum" sz="quarter" idx="16"/>
          </p:nvPr>
        </p:nvSpPr>
        <p:spPr/>
        <p:txBody>
          <a:bodyPr/>
          <a:lstStyle/>
          <a:p>
            <a:fld id="{AEAA3239-9EA4-4A65-A281-97F994456D9F}" type="slidenum">
              <a:rPr lang="en-US" smtClean="0"/>
              <a:t>‹#›</a:t>
            </a:fld>
            <a:endParaRPr lang="en-US" dirty="0"/>
          </a:p>
        </p:txBody>
      </p:sp>
      <p:sp>
        <p:nvSpPr>
          <p:cNvPr id="11" name="Picture Placeholder 10">
            <a:extLst>
              <a:ext uri="{FF2B5EF4-FFF2-40B4-BE49-F238E27FC236}">
                <a16:creationId xmlns:a16="http://schemas.microsoft.com/office/drawing/2014/main" id="{B24A208E-BD69-BB12-21B8-DA405B501FA8}"/>
              </a:ext>
            </a:extLst>
          </p:cNvPr>
          <p:cNvSpPr>
            <a:spLocks noGrp="1"/>
          </p:cNvSpPr>
          <p:nvPr>
            <p:ph type="pic" sz="quarter" idx="13" hasCustomPrompt="1"/>
          </p:nvPr>
        </p:nvSpPr>
        <p:spPr>
          <a:xfrm>
            <a:off x="609601" y="647700"/>
            <a:ext cx="10972800" cy="3808477"/>
          </a:xfrm>
          <a:blipFill dpi="0" rotWithShape="1">
            <a:blip r:embed="rId2">
              <a:alphaModFix amt="60000"/>
            </a:blip>
            <a:srcRect/>
            <a:stretch>
              <a:fillRect/>
            </a:stretch>
          </a:blipFill>
        </p:spPr>
        <p:txBody>
          <a:bodyPr/>
          <a:lstStyle>
            <a:lvl1pPr marL="0" indent="0">
              <a:buNone/>
              <a:defRPr/>
            </a:lvl1pPr>
          </a:lstStyle>
          <a:p>
            <a:r>
              <a:rPr lang="en-US" dirty="0"/>
              <a:t>   </a:t>
            </a:r>
          </a:p>
        </p:txBody>
      </p:sp>
    </p:spTree>
    <p:extLst>
      <p:ext uri="{BB962C8B-B14F-4D97-AF65-F5344CB8AC3E}">
        <p14:creationId xmlns:p14="http://schemas.microsoft.com/office/powerpoint/2010/main" val="3888061288"/>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with Picture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7530569" y="606195"/>
            <a:ext cx="4045735" cy="3998595"/>
          </a:xfrm>
        </p:spPr>
        <p:txBody>
          <a:bodyPr vert="horz" lIns="91440" tIns="45720" rIns="91440" bIns="45720" rtlCol="0" anchor="t">
            <a:normAutofit/>
          </a:bodyPr>
          <a:lstStyle>
            <a:lvl1pPr>
              <a:defRPr lang="en-US" sz="3200" dirty="0"/>
            </a:lvl1pPr>
          </a:lstStyle>
          <a:p>
            <a:pPr lvl="0"/>
            <a:r>
              <a:rPr lang="en-US"/>
              <a:t>Click to edit Master title style</a:t>
            </a:r>
            <a:endParaRPr lang="en-US" dirty="0"/>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7530569" y="4870174"/>
            <a:ext cx="3755116" cy="1033669"/>
          </a:xfrm>
        </p:spPr>
        <p:txBody>
          <a:bodyPr vert="horz" lIns="91440" tIns="45720" rIns="91440" bIns="45720" rtlCol="0" anchor="b">
            <a:normAutofit/>
          </a:bodyPr>
          <a:lstStyle>
            <a:lvl1pPr marL="0" indent="0">
              <a:buNone/>
              <a:defRPr lang="en-US" sz="1400" dirty="0"/>
            </a:lvl1pPr>
          </a:lstStyle>
          <a:p>
            <a:pPr lvl="0"/>
            <a:r>
              <a:rPr lang="en-US"/>
              <a:t>Click to edit Master subtitle style</a:t>
            </a:r>
            <a:endParaRPr lang="en-US" dirty="0"/>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609601" y="322731"/>
            <a:ext cx="914400" cy="283464"/>
          </a:xfrm>
        </p:spPr>
        <p:txBody>
          <a:bodyPr anchor="ctr"/>
          <a:lstStyle>
            <a:lvl1pPr>
              <a:defRPr>
                <a:solidFill>
                  <a:schemeClr val="tx1"/>
                </a:solidFill>
                <a:effectLst/>
              </a:defRPr>
            </a:lvl1pPr>
          </a:lstStyle>
          <a:p>
            <a:fld id="{162E3648-85D4-4FD7-B855-79C521A61C61}" type="datetime1">
              <a:rPr lang="en-US" smtClean="0"/>
              <a:t>6/4/2026</a:t>
            </a:fld>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a:xfrm>
            <a:off x="2514600" y="322731"/>
            <a:ext cx="7162800" cy="283464"/>
          </a:xfrm>
        </p:spPr>
        <p:txBody>
          <a:bodyPr anchor="ctr"/>
          <a:lstStyle>
            <a:lvl1pPr algn="ctr">
              <a:defRPr/>
            </a:lvl1pPr>
          </a:lstStyle>
          <a:p>
            <a:pPr algn="ctr"/>
            <a:r>
              <a:rPr lang="en-US" dirty="0"/>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a:xfrm>
            <a:off x="10668000" y="322731"/>
            <a:ext cx="914400" cy="283464"/>
          </a:xfrm>
        </p:spPr>
        <p:txBody>
          <a:bodyPr anchor="ctr"/>
          <a:lstStyle/>
          <a:p>
            <a:fld id="{AEAA3239-9EA4-4A65-A281-97F994456D9F}" type="slidenum">
              <a:rPr lang="en-US" smtClean="0"/>
              <a:t>‹#›</a:t>
            </a:fld>
            <a:endParaRPr lang="en-US" dirty="0"/>
          </a:p>
        </p:txBody>
      </p:sp>
      <p:sp>
        <p:nvSpPr>
          <p:cNvPr id="14" name="Picture Placeholder 13">
            <a:extLst>
              <a:ext uri="{FF2B5EF4-FFF2-40B4-BE49-F238E27FC236}">
                <a16:creationId xmlns:a16="http://schemas.microsoft.com/office/drawing/2014/main" id="{51A639AF-317A-79DF-3175-64C726EA3189}"/>
              </a:ext>
            </a:extLst>
          </p:cNvPr>
          <p:cNvSpPr>
            <a:spLocks noGrp="1"/>
          </p:cNvSpPr>
          <p:nvPr>
            <p:ph type="pic" sz="quarter" idx="14" hasCustomPrompt="1"/>
          </p:nvPr>
        </p:nvSpPr>
        <p:spPr>
          <a:xfrm>
            <a:off x="609600" y="609600"/>
            <a:ext cx="6534582" cy="5638800"/>
          </a:xfrm>
          <a:custGeom>
            <a:avLst/>
            <a:gdLst>
              <a:gd name="connsiteX0" fmla="*/ 0 w 7195675"/>
              <a:gd name="connsiteY0" fmla="*/ 0 h 6858000"/>
              <a:gd name="connsiteX1" fmla="*/ 7195675 w 7195675"/>
              <a:gd name="connsiteY1" fmla="*/ 0 h 6858000"/>
              <a:gd name="connsiteX2" fmla="*/ 7195675 w 7195675"/>
              <a:gd name="connsiteY2" fmla="*/ 6858000 h 6858000"/>
              <a:gd name="connsiteX3" fmla="*/ 0 w 7195675"/>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7195675" h="6858000">
                <a:moveTo>
                  <a:pt x="0" y="0"/>
                </a:moveTo>
                <a:lnTo>
                  <a:pt x="7195675" y="0"/>
                </a:lnTo>
                <a:lnTo>
                  <a:pt x="7195675" y="6858000"/>
                </a:lnTo>
                <a:lnTo>
                  <a:pt x="0" y="6858000"/>
                </a:lnTo>
                <a:close/>
              </a:path>
            </a:pathLst>
          </a:custGeom>
          <a:blipFill dpi="0" rotWithShape="1">
            <a:blip r:embed="rId2">
              <a:alphaModFix amt="60000"/>
            </a:blip>
            <a:srcRect/>
            <a:stretch>
              <a:fillRect/>
            </a:stretch>
          </a:blipFill>
        </p:spPr>
        <p:txBody>
          <a:bodyPr wrap="square">
            <a:noAutofit/>
          </a:bodyPr>
          <a:lstStyle>
            <a:lvl1pPr marL="0" indent="0">
              <a:buNone/>
              <a:defRPr>
                <a:solidFill>
                  <a:schemeClr val="bg1"/>
                </a:solidFill>
              </a:defRPr>
            </a:lvl1pPr>
          </a:lstStyle>
          <a:p>
            <a:r>
              <a:rPr lang="en-US" dirty="0"/>
              <a:t>   </a:t>
            </a:r>
          </a:p>
        </p:txBody>
      </p:sp>
    </p:spTree>
    <p:extLst>
      <p:ext uri="{BB962C8B-B14F-4D97-AF65-F5344CB8AC3E}">
        <p14:creationId xmlns:p14="http://schemas.microsoft.com/office/powerpoint/2010/main" val="1051058858"/>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 with Picture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8229600" y="1411358"/>
            <a:ext cx="3352800" cy="2845567"/>
          </a:xfrm>
        </p:spPr>
        <p:txBody>
          <a:bodyPr vert="horz" lIns="91440" tIns="45720" rIns="91440" bIns="45720" rtlCol="0" anchor="t">
            <a:normAutofit/>
          </a:bodyPr>
          <a:lstStyle>
            <a:lvl1pPr>
              <a:defRPr lang="en-US" sz="3200" dirty="0"/>
            </a:lvl1pPr>
          </a:lstStyle>
          <a:p>
            <a:pPr lvl="0"/>
            <a:r>
              <a:rPr lang="en-US"/>
              <a:t>Click to edit Master title style</a:t>
            </a:r>
            <a:endParaRPr lang="en-US" dirty="0"/>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8228973" y="4403039"/>
            <a:ext cx="3347330" cy="1123122"/>
          </a:xfrm>
        </p:spPr>
        <p:txBody>
          <a:bodyPr vert="horz" lIns="91440" tIns="45720" rIns="91440" bIns="45720" rtlCol="0">
            <a:normAutofit/>
          </a:bodyPr>
          <a:lstStyle>
            <a:lvl1pPr marL="0" indent="0">
              <a:buNone/>
              <a:defRPr lang="en-US" sz="1400" dirty="0"/>
            </a:lvl1pPr>
          </a:lstStyle>
          <a:p>
            <a:pPr lvl="0"/>
            <a:r>
              <a:rPr lang="en-US"/>
              <a:t>Click to edit Master subtitle style</a:t>
            </a:r>
            <a:endParaRPr lang="en-US" dirty="0"/>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609599" y="322731"/>
            <a:ext cx="914401" cy="286868"/>
          </a:xfrm>
        </p:spPr>
        <p:txBody>
          <a:bodyPr anchor="ctr"/>
          <a:lstStyle>
            <a:lvl1pPr>
              <a:defRPr>
                <a:solidFill>
                  <a:schemeClr val="tx1"/>
                </a:solidFill>
                <a:effectLst/>
              </a:defRPr>
            </a:lvl1pPr>
          </a:lstStyle>
          <a:p>
            <a:fld id="{047E6C56-E35A-43C4-BAC8-C635905FE141}" type="datetime1">
              <a:rPr lang="en-US" smtClean="0"/>
              <a:t>6/4/2026</a:t>
            </a:fld>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a:xfrm>
            <a:off x="2514600" y="322731"/>
            <a:ext cx="7162800" cy="286869"/>
          </a:xfrm>
        </p:spPr>
        <p:txBody>
          <a:bodyPr anchor="ctr"/>
          <a:lstStyle/>
          <a:p>
            <a:r>
              <a:rPr lang="en-US" dirty="0"/>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a:xfrm>
            <a:off x="10668000" y="322731"/>
            <a:ext cx="914400" cy="286869"/>
          </a:xfrm>
        </p:spPr>
        <p:txBody>
          <a:bodyPr anchor="ctr"/>
          <a:lstStyle/>
          <a:p>
            <a:fld id="{AEAA3239-9EA4-4A65-A281-97F994456D9F}" type="slidenum">
              <a:rPr lang="en-US" smtClean="0"/>
              <a:t>‹#›</a:t>
            </a:fld>
            <a:endParaRPr lang="en-US" dirty="0"/>
          </a:p>
        </p:txBody>
      </p:sp>
      <p:sp>
        <p:nvSpPr>
          <p:cNvPr id="14" name="Picture Placeholder 13">
            <a:extLst>
              <a:ext uri="{FF2B5EF4-FFF2-40B4-BE49-F238E27FC236}">
                <a16:creationId xmlns:a16="http://schemas.microsoft.com/office/drawing/2014/main" id="{51A639AF-317A-79DF-3175-64C726EA3189}"/>
              </a:ext>
            </a:extLst>
          </p:cNvPr>
          <p:cNvSpPr>
            <a:spLocks noGrp="1"/>
          </p:cNvSpPr>
          <p:nvPr>
            <p:ph type="pic" sz="quarter" idx="14" hasCustomPrompt="1"/>
          </p:nvPr>
        </p:nvSpPr>
        <p:spPr>
          <a:xfrm>
            <a:off x="609599" y="1371600"/>
            <a:ext cx="7239001" cy="4876800"/>
          </a:xfrm>
          <a:custGeom>
            <a:avLst/>
            <a:gdLst>
              <a:gd name="connsiteX0" fmla="*/ 0 w 7195675"/>
              <a:gd name="connsiteY0" fmla="*/ 0 h 6858000"/>
              <a:gd name="connsiteX1" fmla="*/ 7195675 w 7195675"/>
              <a:gd name="connsiteY1" fmla="*/ 0 h 6858000"/>
              <a:gd name="connsiteX2" fmla="*/ 7195675 w 7195675"/>
              <a:gd name="connsiteY2" fmla="*/ 6858000 h 6858000"/>
              <a:gd name="connsiteX3" fmla="*/ 0 w 7195675"/>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7195675" h="6858000">
                <a:moveTo>
                  <a:pt x="0" y="0"/>
                </a:moveTo>
                <a:lnTo>
                  <a:pt x="7195675" y="0"/>
                </a:lnTo>
                <a:lnTo>
                  <a:pt x="7195675" y="6858000"/>
                </a:lnTo>
                <a:lnTo>
                  <a:pt x="0" y="6858000"/>
                </a:ln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dirty="0"/>
              <a:t>   </a:t>
            </a:r>
          </a:p>
        </p:txBody>
      </p:sp>
    </p:spTree>
    <p:extLst>
      <p:ext uri="{BB962C8B-B14F-4D97-AF65-F5344CB8AC3E}">
        <p14:creationId xmlns:p14="http://schemas.microsoft.com/office/powerpoint/2010/main" val="2754030385"/>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itle with Picture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609600" y="1371600"/>
            <a:ext cx="3892269" cy="3276599"/>
          </a:xfrm>
        </p:spPr>
        <p:txBody>
          <a:bodyPr vert="horz" lIns="91440" tIns="45720" rIns="91440" bIns="45720" rtlCol="0" anchor="t">
            <a:normAutofit/>
          </a:bodyPr>
          <a:lstStyle>
            <a:lvl1pPr>
              <a:defRPr lang="en-US" sz="3200" dirty="0"/>
            </a:lvl1pPr>
          </a:lstStyle>
          <a:p>
            <a:pPr lvl="0"/>
            <a:r>
              <a:rPr lang="en-US"/>
              <a:t>Click to edit Master title style</a:t>
            </a:r>
            <a:endParaRPr lang="en-US" dirty="0"/>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609600" y="5032606"/>
            <a:ext cx="3177209" cy="871237"/>
          </a:xfrm>
        </p:spPr>
        <p:txBody>
          <a:bodyPr vert="horz" lIns="91440" tIns="45720" rIns="91440" bIns="45720" rtlCol="0" anchor="b">
            <a:normAutofit/>
          </a:bodyPr>
          <a:lstStyle>
            <a:lvl1pPr marL="0" indent="0">
              <a:buNone/>
              <a:defRPr lang="en-US" sz="1400" dirty="0"/>
            </a:lvl1pPr>
          </a:lstStyle>
          <a:p>
            <a:pPr lvl="0"/>
            <a:r>
              <a:rPr lang="en-US"/>
              <a:t>Click to edit Master subtitle style</a:t>
            </a:r>
            <a:endParaRPr lang="en-US" dirty="0"/>
          </a:p>
        </p:txBody>
      </p:sp>
      <p:sp>
        <p:nvSpPr>
          <p:cNvPr id="7" name="Date Placeholder 6">
            <a:extLst>
              <a:ext uri="{FF2B5EF4-FFF2-40B4-BE49-F238E27FC236}">
                <a16:creationId xmlns:a16="http://schemas.microsoft.com/office/drawing/2014/main" id="{F991F941-2D53-CC10-7947-62237A245FE0}"/>
              </a:ext>
            </a:extLst>
          </p:cNvPr>
          <p:cNvSpPr>
            <a:spLocks noGrp="1"/>
          </p:cNvSpPr>
          <p:nvPr>
            <p:ph type="dt" sz="half" idx="14"/>
          </p:nvPr>
        </p:nvSpPr>
        <p:spPr>
          <a:xfrm>
            <a:off x="609600" y="322731"/>
            <a:ext cx="914400" cy="283464"/>
          </a:xfrm>
        </p:spPr>
        <p:txBody>
          <a:bodyPr anchor="ctr"/>
          <a:lstStyle/>
          <a:p>
            <a:fld id="{111FFCFE-B194-4E5A-862C-339E8FEE7136}" type="datetime1">
              <a:rPr lang="en-US" smtClean="0"/>
              <a:t>6/4/2026</a:t>
            </a:fld>
            <a:endParaRPr lang="en-US" dirty="0"/>
          </a:p>
        </p:txBody>
      </p:sp>
      <p:sp>
        <p:nvSpPr>
          <p:cNvPr id="8" name="Footer Placeholder 7">
            <a:extLst>
              <a:ext uri="{FF2B5EF4-FFF2-40B4-BE49-F238E27FC236}">
                <a16:creationId xmlns:a16="http://schemas.microsoft.com/office/drawing/2014/main" id="{9A6E6A4C-6C55-068A-43AA-78DB4D1D643B}"/>
              </a:ext>
            </a:extLst>
          </p:cNvPr>
          <p:cNvSpPr>
            <a:spLocks noGrp="1"/>
          </p:cNvSpPr>
          <p:nvPr>
            <p:ph type="ftr" sz="quarter" idx="15"/>
          </p:nvPr>
        </p:nvSpPr>
        <p:spPr>
          <a:xfrm>
            <a:off x="2514600" y="322731"/>
            <a:ext cx="7162800" cy="283464"/>
          </a:xfrm>
        </p:spPr>
        <p:txBody>
          <a:bodyPr anchor="ctr"/>
          <a:lstStyle/>
          <a:p>
            <a:r>
              <a:rPr lang="en-US" dirty="0"/>
              <a:t>Sample Footer Text</a:t>
            </a:r>
          </a:p>
        </p:txBody>
      </p:sp>
      <p:sp>
        <p:nvSpPr>
          <p:cNvPr id="9" name="Slide Number Placeholder 8">
            <a:extLst>
              <a:ext uri="{FF2B5EF4-FFF2-40B4-BE49-F238E27FC236}">
                <a16:creationId xmlns:a16="http://schemas.microsoft.com/office/drawing/2014/main" id="{C1A2CCFF-14A7-08A8-4465-732CD8928728}"/>
              </a:ext>
            </a:extLst>
          </p:cNvPr>
          <p:cNvSpPr>
            <a:spLocks noGrp="1"/>
          </p:cNvSpPr>
          <p:nvPr>
            <p:ph type="sldNum" sz="quarter" idx="16"/>
          </p:nvPr>
        </p:nvSpPr>
        <p:spPr>
          <a:xfrm>
            <a:off x="10668000" y="322731"/>
            <a:ext cx="914399" cy="283464"/>
          </a:xfrm>
        </p:spPr>
        <p:txBody>
          <a:bodyPr anchor="ctr"/>
          <a:lstStyle/>
          <a:p>
            <a:fld id="{AEAA3239-9EA4-4A65-A281-97F994456D9F}" type="slidenum">
              <a:rPr lang="en-US" smtClean="0"/>
              <a:t>‹#›</a:t>
            </a:fld>
            <a:endParaRPr lang="en-US" dirty="0"/>
          </a:p>
        </p:txBody>
      </p:sp>
      <p:sp>
        <p:nvSpPr>
          <p:cNvPr id="11" name="Picture Placeholder 10">
            <a:extLst>
              <a:ext uri="{FF2B5EF4-FFF2-40B4-BE49-F238E27FC236}">
                <a16:creationId xmlns:a16="http://schemas.microsoft.com/office/drawing/2014/main" id="{B24A208E-BD69-BB12-21B8-DA405B501FA8}"/>
              </a:ext>
            </a:extLst>
          </p:cNvPr>
          <p:cNvSpPr>
            <a:spLocks noGrp="1"/>
          </p:cNvSpPr>
          <p:nvPr>
            <p:ph type="pic" sz="quarter" idx="13" hasCustomPrompt="1"/>
          </p:nvPr>
        </p:nvSpPr>
        <p:spPr>
          <a:xfrm>
            <a:off x="5111574" y="1371600"/>
            <a:ext cx="6470826" cy="4876800"/>
          </a:xfrm>
          <a:blipFill dpi="0" rotWithShape="1">
            <a:blip r:embed="rId2">
              <a:alphaModFix amt="60000"/>
            </a:blip>
            <a:srcRect/>
            <a:stretch>
              <a:fillRect/>
            </a:stretch>
          </a:blipFill>
        </p:spPr>
        <p:txBody>
          <a:bodyPr/>
          <a:lstStyle>
            <a:lvl1pPr marL="0" indent="0">
              <a:buNone/>
              <a:defRPr/>
            </a:lvl1pPr>
          </a:lstStyle>
          <a:p>
            <a:r>
              <a:rPr lang="en-US" dirty="0"/>
              <a:t>   </a:t>
            </a:r>
          </a:p>
        </p:txBody>
      </p:sp>
    </p:spTree>
    <p:extLst>
      <p:ext uri="{BB962C8B-B14F-4D97-AF65-F5344CB8AC3E}">
        <p14:creationId xmlns:p14="http://schemas.microsoft.com/office/powerpoint/2010/main" val="2457919740"/>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612648" y="1371600"/>
            <a:ext cx="10049256" cy="3505200"/>
          </a:xfrm>
        </p:spPr>
        <p:txBody>
          <a:bodyPr vert="horz" lIns="91440" tIns="45720" rIns="91440" bIns="45720" rtlCol="0" anchor="t">
            <a:normAutofit/>
          </a:bodyPr>
          <a:lstStyle>
            <a:lvl1pPr>
              <a:defRPr lang="en-US" sz="3200" dirty="0"/>
            </a:lvl1pPr>
          </a:lstStyle>
          <a:p>
            <a:pPr lvl="0"/>
            <a:r>
              <a:rPr lang="en-US"/>
              <a:t>Click to edit Master title style</a:t>
            </a:r>
            <a:endParaRPr lang="en-US" dirty="0"/>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612646" y="4876800"/>
            <a:ext cx="7769354" cy="1371600"/>
          </a:xfrm>
        </p:spPr>
        <p:txBody>
          <a:bodyPr vert="horz" lIns="91440" tIns="45720" rIns="91440" bIns="45720" rtlCol="0" anchor="b">
            <a:normAutofit/>
          </a:bodyPr>
          <a:lstStyle>
            <a:lvl1pPr marL="0" indent="0">
              <a:buNone/>
              <a:defRPr lang="en-US" sz="2400" dirty="0"/>
            </a:lvl1pPr>
          </a:lstStyle>
          <a:p>
            <a:pPr lvl="0"/>
            <a:r>
              <a:rPr lang="en-US"/>
              <a:t>Click to edit Master subtitle style</a:t>
            </a:r>
            <a:endParaRPr lang="en-US" dirty="0"/>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p>
            <a:fld id="{31CEBACA-C806-48AD-B735-075EFFDC0FB5}" type="datetime1">
              <a:rPr lang="en-US" smtClean="0"/>
              <a:t>6/4/2026</a:t>
            </a:fld>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p>
            <a:fld id="{AEAA3239-9EA4-4A65-A281-97F994456D9F}" type="slidenum">
              <a:rPr lang="en-US" smtClean="0"/>
              <a:t>‹#›</a:t>
            </a:fld>
            <a:endParaRPr lang="en-US" dirty="0"/>
          </a:p>
        </p:txBody>
      </p:sp>
    </p:spTree>
    <p:extLst>
      <p:ext uri="{BB962C8B-B14F-4D97-AF65-F5344CB8AC3E}">
        <p14:creationId xmlns:p14="http://schemas.microsoft.com/office/powerpoint/2010/main" val="3536425185"/>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reserve="1">
  <p:cSld name="Titl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612646" y="1401420"/>
            <a:ext cx="9140954" cy="2836729"/>
          </a:xfrm>
        </p:spPr>
        <p:txBody>
          <a:bodyPr vert="horz" lIns="91440" tIns="45720" rIns="91440" bIns="45720" rtlCol="0" anchor="b">
            <a:normAutofit/>
          </a:bodyPr>
          <a:lstStyle>
            <a:lvl1pPr>
              <a:defRPr lang="en-US" sz="3200" dirty="0"/>
            </a:lvl1pPr>
          </a:lstStyle>
          <a:p>
            <a:pPr lvl="0"/>
            <a:r>
              <a:rPr lang="en-US"/>
              <a:t>Click to edit Master title style</a:t>
            </a:r>
            <a:endParaRPr lang="en-US" dirty="0"/>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612647" y="4622197"/>
            <a:ext cx="7312153" cy="1014984"/>
          </a:xfrm>
        </p:spPr>
        <p:txBody>
          <a:bodyPr vert="horz" lIns="91440" tIns="45720" rIns="91440" bIns="45720" rtlCol="0">
            <a:normAutofit/>
          </a:bodyPr>
          <a:lstStyle>
            <a:lvl1pPr marL="0" indent="0">
              <a:buNone/>
              <a:defRPr lang="en-US" sz="2400" dirty="0"/>
            </a:lvl1pPr>
          </a:lstStyle>
          <a:p>
            <a:pPr lvl="0"/>
            <a:r>
              <a:rPr lang="en-US"/>
              <a:t>Click to edit Master subtitle style</a:t>
            </a:r>
            <a:endParaRPr lang="en-US" dirty="0"/>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609601" y="322731"/>
            <a:ext cx="914400" cy="286869"/>
          </a:xfrm>
        </p:spPr>
        <p:txBody>
          <a:bodyPr/>
          <a:lstStyle/>
          <a:p>
            <a:fld id="{28F25336-016D-4162-B545-E54B089028A6}" type="datetime1">
              <a:rPr lang="en-US" smtClean="0"/>
              <a:t>6/4/2026</a:t>
            </a:fld>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a:xfrm>
            <a:off x="2517649" y="322731"/>
            <a:ext cx="7150608" cy="286869"/>
          </a:xfrm>
        </p:spPr>
        <p:txBody>
          <a:bodyPr/>
          <a:lstStyle/>
          <a:p>
            <a:r>
              <a:rPr lang="en-US" dirty="0"/>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a:xfrm>
            <a:off x="10661904" y="322731"/>
            <a:ext cx="914400" cy="286869"/>
          </a:xfrm>
        </p:spPr>
        <p:txBody>
          <a:bodyPr/>
          <a:lstStyle/>
          <a:p>
            <a:fld id="{AEAA3239-9EA4-4A65-A281-97F994456D9F}" type="slidenum">
              <a:rPr lang="en-US" smtClean="0"/>
              <a:t>‹#›</a:t>
            </a:fld>
            <a:endParaRPr lang="en-US" dirty="0"/>
          </a:p>
        </p:txBody>
      </p:sp>
    </p:spTree>
    <p:extLst>
      <p:ext uri="{BB962C8B-B14F-4D97-AF65-F5344CB8AC3E}">
        <p14:creationId xmlns:p14="http://schemas.microsoft.com/office/powerpoint/2010/main" val="735719027"/>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title" preserve="1">
  <p:cSld name="Title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1981200" y="1371600"/>
            <a:ext cx="8229600" cy="2567855"/>
          </a:xfrm>
        </p:spPr>
        <p:txBody>
          <a:bodyPr anchor="b">
            <a:normAutofit/>
          </a:bodyPr>
          <a:lstStyle>
            <a:lvl1pPr algn="ctr">
              <a:defRPr sz="32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2301923" y="4375642"/>
            <a:ext cx="7588155" cy="1029310"/>
          </a:xfrm>
        </p:spPr>
        <p:txBody>
          <a:bodyPr>
            <a:normAutofit/>
          </a:bodyPr>
          <a:lstStyle>
            <a:lvl1pPr marL="0" indent="0" algn="ctr">
              <a:buNone/>
              <a:defRPr sz="1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p>
            <a:fld id="{8CD4DBA1-4626-47FC-856E-159D7E28D490}" type="datetime1">
              <a:rPr lang="en-US" smtClean="0"/>
              <a:t>6/4/2026</a:t>
            </a:fld>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a:xfrm>
            <a:off x="2520696" y="322731"/>
            <a:ext cx="7150608" cy="286869"/>
          </a:xfrm>
        </p:spPr>
        <p:txBody>
          <a:bodyPr/>
          <a:lstStyle/>
          <a:p>
            <a:r>
              <a:rPr lang="en-US" dirty="0"/>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p>
            <a:fld id="{AEAA3239-9EA4-4A65-A281-97F994456D9F}" type="slidenum">
              <a:rPr lang="en-US" smtClean="0"/>
              <a:t>‹#›</a:t>
            </a:fld>
            <a:endParaRPr lang="en-US" dirty="0"/>
          </a:p>
        </p:txBody>
      </p:sp>
    </p:spTree>
    <p:extLst>
      <p:ext uri="{BB962C8B-B14F-4D97-AF65-F5344CB8AC3E}">
        <p14:creationId xmlns:p14="http://schemas.microsoft.com/office/powerpoint/2010/main" val="359462756"/>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hasCustomPrompt="1"/>
          </p:nvPr>
        </p:nvSpPr>
        <p:spPr>
          <a:xfrm>
            <a:off x="612648" y="1417671"/>
            <a:ext cx="7909560" cy="4830729"/>
          </a:xfrm>
        </p:spPr>
        <p:txBody>
          <a:bodyPr vert="horz" lIns="91440" tIns="45720" rIns="91440" bIns="45720" rtlCol="0" anchor="b">
            <a:normAutofit/>
          </a:bodyPr>
          <a:lstStyle>
            <a:lvl1pPr>
              <a:defRPr lang="en-US" sz="3200" dirty="0">
                <a:solidFill>
                  <a:schemeClr val="tx1"/>
                </a:solidFill>
              </a:defRPr>
            </a:lvl1pPr>
          </a:lstStyle>
          <a:p>
            <a:pPr lvl="0"/>
            <a:r>
              <a:rPr lang="en-US" dirty="0"/>
              <a:t>Section Header</a:t>
            </a:r>
          </a:p>
        </p:txBody>
      </p:sp>
      <p:sp>
        <p:nvSpPr>
          <p:cNvPr id="3" name="Date Placeholder 2">
            <a:extLst>
              <a:ext uri="{FF2B5EF4-FFF2-40B4-BE49-F238E27FC236}">
                <a16:creationId xmlns:a16="http://schemas.microsoft.com/office/drawing/2014/main" id="{171F2818-3D93-3C9A-E504-3D8A33F2BA9D}"/>
              </a:ext>
            </a:extLst>
          </p:cNvPr>
          <p:cNvSpPr>
            <a:spLocks noGrp="1"/>
          </p:cNvSpPr>
          <p:nvPr>
            <p:ph type="dt" sz="half" idx="10"/>
          </p:nvPr>
        </p:nvSpPr>
        <p:spPr/>
        <p:txBody>
          <a:bodyPr/>
          <a:lstStyle/>
          <a:p>
            <a:fld id="{98E2C3C3-8EE0-4646-AF47-12E3116D59C3}" type="datetime1">
              <a:rPr lang="en-US" smtClean="0"/>
              <a:t>6/4/2026</a:t>
            </a:fld>
            <a:endParaRPr lang="en-US" dirty="0"/>
          </a:p>
        </p:txBody>
      </p:sp>
      <p:sp>
        <p:nvSpPr>
          <p:cNvPr id="7" name="Footer Placeholder 6">
            <a:extLst>
              <a:ext uri="{FF2B5EF4-FFF2-40B4-BE49-F238E27FC236}">
                <a16:creationId xmlns:a16="http://schemas.microsoft.com/office/drawing/2014/main" id="{40C970B7-D89D-4042-9AC8-32C22BDD29AD}"/>
              </a:ext>
            </a:extLst>
          </p:cNvPr>
          <p:cNvSpPr>
            <a:spLocks noGrp="1"/>
          </p:cNvSpPr>
          <p:nvPr>
            <p:ph type="ftr" sz="quarter" idx="11"/>
          </p:nvPr>
        </p:nvSpPr>
        <p:spPr/>
        <p:txBody>
          <a:bodyPr/>
          <a:lstStyle/>
          <a:p>
            <a:r>
              <a:rPr lang="en-US" dirty="0"/>
              <a:t>Sample Footer Text</a:t>
            </a:r>
          </a:p>
        </p:txBody>
      </p:sp>
      <p:sp>
        <p:nvSpPr>
          <p:cNvPr id="8" name="Slide Number Placeholder 7">
            <a:extLst>
              <a:ext uri="{FF2B5EF4-FFF2-40B4-BE49-F238E27FC236}">
                <a16:creationId xmlns:a16="http://schemas.microsoft.com/office/drawing/2014/main" id="{A7A35D86-D074-E057-C950-943CC0E1CBA4}"/>
              </a:ext>
            </a:extLst>
          </p:cNvPr>
          <p:cNvSpPr>
            <a:spLocks noGrp="1"/>
          </p:cNvSpPr>
          <p:nvPr>
            <p:ph type="sldNum" sz="quarter" idx="12"/>
          </p:nvPr>
        </p:nvSpPr>
        <p:spPr/>
        <p:txBody>
          <a:bodyPr/>
          <a:lstStyle/>
          <a:p>
            <a:fld id="{AEAA3239-9EA4-4A65-A281-97F994456D9F}" type="slidenum">
              <a:rPr lang="en-US" smtClean="0"/>
              <a:pPr/>
              <a:t>‹#›</a:t>
            </a:fld>
            <a:endParaRPr lang="en-US" dirty="0"/>
          </a:p>
        </p:txBody>
      </p:sp>
    </p:spTree>
    <p:extLst>
      <p:ext uri="{BB962C8B-B14F-4D97-AF65-F5344CB8AC3E}">
        <p14:creationId xmlns:p14="http://schemas.microsoft.com/office/powerpoint/2010/main" val="670965262"/>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618066" y="1371600"/>
            <a:ext cx="8470605" cy="1041436"/>
          </a:xfrm>
        </p:spPr>
        <p:txBody>
          <a:bodyPr anchor="t">
            <a:normAutofit/>
          </a:bodyPr>
          <a:lstStyle>
            <a:lvl1pPr>
              <a:defRPr sz="3200"/>
            </a:lvl1p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6CC77F2D-39D2-22F7-CF0B-39D63EBF00B7}"/>
              </a:ext>
            </a:extLst>
          </p:cNvPr>
          <p:cNvSpPr>
            <a:spLocks noGrp="1"/>
          </p:cNvSpPr>
          <p:nvPr>
            <p:ph type="dt" sz="half" idx="10"/>
          </p:nvPr>
        </p:nvSpPr>
        <p:spPr/>
        <p:txBody>
          <a:bodyPr/>
          <a:lstStyle/>
          <a:p>
            <a:fld id="{ED252E1C-7EB3-405E-81B2-32E332CACA0F}" type="datetime1">
              <a:rPr lang="en-US" smtClean="0"/>
              <a:t>6/4/2026</a:t>
            </a:fld>
            <a:endParaRPr lang="en-US" dirty="0"/>
          </a:p>
        </p:txBody>
      </p:sp>
      <p:sp>
        <p:nvSpPr>
          <p:cNvPr id="4" name="Footer Placeholder 3">
            <a:extLst>
              <a:ext uri="{FF2B5EF4-FFF2-40B4-BE49-F238E27FC236}">
                <a16:creationId xmlns:a16="http://schemas.microsoft.com/office/drawing/2014/main" id="{0B12CFE6-D05E-5478-B3A4-81DC4DCD7410}"/>
              </a:ext>
            </a:extLst>
          </p:cNvPr>
          <p:cNvSpPr>
            <a:spLocks noGrp="1"/>
          </p:cNvSpPr>
          <p:nvPr>
            <p:ph type="ftr" sz="quarter" idx="11"/>
          </p:nvPr>
        </p:nvSpPr>
        <p:spPr/>
        <p:txBody>
          <a:bodyPr/>
          <a:lstStyle/>
          <a:p>
            <a:r>
              <a:rPr lang="en-US" dirty="0"/>
              <a:t>Sample Footer Text</a:t>
            </a:r>
          </a:p>
        </p:txBody>
      </p:sp>
      <p:sp>
        <p:nvSpPr>
          <p:cNvPr id="5" name="Slide Number Placeholder 4">
            <a:extLst>
              <a:ext uri="{FF2B5EF4-FFF2-40B4-BE49-F238E27FC236}">
                <a16:creationId xmlns:a16="http://schemas.microsoft.com/office/drawing/2014/main" id="{626B86D3-24E1-029E-BA22-9F17F9517D65}"/>
              </a:ext>
            </a:extLst>
          </p:cNvPr>
          <p:cNvSpPr>
            <a:spLocks noGrp="1"/>
          </p:cNvSpPr>
          <p:nvPr>
            <p:ph type="sldNum" sz="quarter" idx="12"/>
          </p:nvPr>
        </p:nvSpPr>
        <p:spPr/>
        <p:txBody>
          <a:bodyPr/>
          <a:lstStyle/>
          <a:p>
            <a:fld id="{AEAA3239-9EA4-4A65-A281-97F994456D9F}" type="slidenum">
              <a:rPr lang="en-US" smtClean="0"/>
              <a:t>‹#›</a:t>
            </a:fld>
            <a:endParaRPr lang="en-US" dirty="0"/>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609600" y="2797083"/>
            <a:ext cx="8470605" cy="3451317"/>
          </a:xfrm>
        </p:spPr>
        <p:txBody>
          <a:bodyPr>
            <a:normAutofit/>
          </a:bodyPr>
          <a:lstStyle>
            <a:lvl1pPr marL="457200" indent="-457200">
              <a:buFont typeface="+mj-lt"/>
              <a:buAutoNum type="arabicPeriod"/>
              <a:defRPr sz="1400"/>
            </a:lvl1pPr>
            <a:lvl2pPr marL="685800" indent="-457200">
              <a:buFont typeface="+mj-lt"/>
              <a:buAutoNum type="arabicPeriod"/>
              <a:defRPr sz="1400"/>
            </a:lvl2pPr>
            <a:lvl3pPr marL="800100" indent="-342900">
              <a:buFont typeface="+mj-lt"/>
              <a:buAutoNum type="arabicPeriod"/>
              <a:defRPr sz="1400"/>
            </a:lvl3pPr>
            <a:lvl4pPr marL="1028700" indent="-342900">
              <a:buFont typeface="+mj-lt"/>
              <a:buAutoNum type="arabicPeriod"/>
              <a:defRPr sz="1400"/>
            </a:lvl4pPr>
            <a:lvl5pPr marL="1257300" indent="-342900">
              <a:buFont typeface="+mj-lt"/>
              <a:buAutoNum type="arabicPeriod"/>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94880130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Agenda with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5659795" y="1371600"/>
            <a:ext cx="5916508" cy="1052105"/>
          </a:xfrm>
        </p:spPr>
        <p:txBody>
          <a:bodyPr anchor="t">
            <a:normAutofit/>
          </a:bodyPr>
          <a:lstStyle>
            <a:lvl1pPr>
              <a:defRPr sz="3200"/>
            </a:lvl1p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6CC77F2D-39D2-22F7-CF0B-39D63EBF00B7}"/>
              </a:ext>
            </a:extLst>
          </p:cNvPr>
          <p:cNvSpPr>
            <a:spLocks noGrp="1"/>
          </p:cNvSpPr>
          <p:nvPr>
            <p:ph type="dt" sz="half" idx="10"/>
          </p:nvPr>
        </p:nvSpPr>
        <p:spPr>
          <a:xfrm>
            <a:off x="609601" y="322731"/>
            <a:ext cx="914400" cy="283464"/>
          </a:xfrm>
        </p:spPr>
        <p:txBody>
          <a:bodyPr/>
          <a:lstStyle/>
          <a:p>
            <a:fld id="{1FE93670-5DDA-427C-9657-21A216413B90}" type="datetime1">
              <a:rPr lang="en-US" smtClean="0"/>
              <a:t>6/4/2026</a:t>
            </a:fld>
            <a:endParaRPr lang="en-US" dirty="0"/>
          </a:p>
        </p:txBody>
      </p:sp>
      <p:sp>
        <p:nvSpPr>
          <p:cNvPr id="4" name="Footer Placeholder 3">
            <a:extLst>
              <a:ext uri="{FF2B5EF4-FFF2-40B4-BE49-F238E27FC236}">
                <a16:creationId xmlns:a16="http://schemas.microsoft.com/office/drawing/2014/main" id="{0B12CFE6-D05E-5478-B3A4-81DC4DCD7410}"/>
              </a:ext>
            </a:extLst>
          </p:cNvPr>
          <p:cNvSpPr>
            <a:spLocks noGrp="1"/>
          </p:cNvSpPr>
          <p:nvPr>
            <p:ph type="ftr" sz="quarter" idx="11"/>
          </p:nvPr>
        </p:nvSpPr>
        <p:spPr>
          <a:xfrm>
            <a:off x="2514600" y="322731"/>
            <a:ext cx="7162800" cy="283464"/>
          </a:xfrm>
        </p:spPr>
        <p:txBody>
          <a:bodyPr/>
          <a:lstStyle/>
          <a:p>
            <a:r>
              <a:rPr lang="en-US" dirty="0"/>
              <a:t>Sample Footer Text</a:t>
            </a:r>
          </a:p>
        </p:txBody>
      </p:sp>
      <p:sp>
        <p:nvSpPr>
          <p:cNvPr id="5" name="Slide Number Placeholder 4">
            <a:extLst>
              <a:ext uri="{FF2B5EF4-FFF2-40B4-BE49-F238E27FC236}">
                <a16:creationId xmlns:a16="http://schemas.microsoft.com/office/drawing/2014/main" id="{626B86D3-24E1-029E-BA22-9F17F9517D65}"/>
              </a:ext>
            </a:extLst>
          </p:cNvPr>
          <p:cNvSpPr>
            <a:spLocks noGrp="1"/>
          </p:cNvSpPr>
          <p:nvPr>
            <p:ph type="sldNum" sz="quarter" idx="12"/>
          </p:nvPr>
        </p:nvSpPr>
        <p:spPr>
          <a:xfrm>
            <a:off x="10668000" y="322731"/>
            <a:ext cx="908304" cy="283464"/>
          </a:xfrm>
        </p:spPr>
        <p:txBody>
          <a:bodyPr/>
          <a:lstStyle/>
          <a:p>
            <a:fld id="{AEAA3239-9EA4-4A65-A281-97F994456D9F}" type="slidenum">
              <a:rPr lang="en-US" smtClean="0"/>
              <a:t>‹#›</a:t>
            </a:fld>
            <a:endParaRPr lang="en-US" dirty="0"/>
          </a:p>
        </p:txBody>
      </p:sp>
      <p:sp>
        <p:nvSpPr>
          <p:cNvPr id="10" name="Picture Placeholder 9">
            <a:extLst>
              <a:ext uri="{FF2B5EF4-FFF2-40B4-BE49-F238E27FC236}">
                <a16:creationId xmlns:a16="http://schemas.microsoft.com/office/drawing/2014/main" id="{DD26684C-23E4-F6A1-5A03-70AE7BEA72CA}"/>
              </a:ext>
            </a:extLst>
          </p:cNvPr>
          <p:cNvSpPr>
            <a:spLocks noGrp="1"/>
          </p:cNvSpPr>
          <p:nvPr>
            <p:ph type="pic" sz="quarter" idx="14" hasCustomPrompt="1"/>
          </p:nvPr>
        </p:nvSpPr>
        <p:spPr>
          <a:xfrm>
            <a:off x="609600" y="1371599"/>
            <a:ext cx="4663806" cy="4876801"/>
          </a:xfrm>
          <a:custGeom>
            <a:avLst/>
            <a:gdLst>
              <a:gd name="connsiteX0" fmla="*/ 0 w 4565591"/>
              <a:gd name="connsiteY0" fmla="*/ 0 h 6858000"/>
              <a:gd name="connsiteX1" fmla="*/ 4565591 w 4565591"/>
              <a:gd name="connsiteY1" fmla="*/ 0 h 6858000"/>
              <a:gd name="connsiteX2" fmla="*/ 4565591 w 4565591"/>
              <a:gd name="connsiteY2" fmla="*/ 6858000 h 6858000"/>
              <a:gd name="connsiteX3" fmla="*/ 0 w 456559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565591" h="6858000">
                <a:moveTo>
                  <a:pt x="0" y="0"/>
                </a:moveTo>
                <a:lnTo>
                  <a:pt x="4565591" y="0"/>
                </a:lnTo>
                <a:lnTo>
                  <a:pt x="4565591" y="6858000"/>
                </a:lnTo>
                <a:lnTo>
                  <a:pt x="0" y="6858000"/>
                </a:ln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dirty="0"/>
              <a:t>   </a:t>
            </a:r>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5659796" y="2807753"/>
            <a:ext cx="5916507" cy="3440647"/>
          </a:xfrm>
        </p:spPr>
        <p:txBody>
          <a:bodyPr>
            <a:normAutofit/>
          </a:bodyPr>
          <a:lstStyle>
            <a:lvl1pPr marL="457200" indent="-457200">
              <a:buFont typeface="+mj-lt"/>
              <a:buAutoNum type="arabicPeriod"/>
              <a:defRPr sz="1400"/>
            </a:lvl1pPr>
            <a:lvl2pPr marL="571500" indent="-342900">
              <a:buFont typeface="+mj-lt"/>
              <a:buAutoNum type="arabicPeriod"/>
              <a:defRPr sz="1400"/>
            </a:lvl2pPr>
            <a:lvl3pPr marL="800100" indent="-342900">
              <a:buFont typeface="+mj-lt"/>
              <a:buAutoNum type="arabicPeriod"/>
              <a:defRPr sz="1400"/>
            </a:lvl3pPr>
            <a:lvl4pPr marL="1028700" indent="-342900">
              <a:buFont typeface="+mj-lt"/>
              <a:buAutoNum type="arabicPeriod"/>
              <a:defRPr sz="1400"/>
            </a:lvl4pPr>
            <a:lvl5pPr>
              <a:buFont typeface="+mj-lt"/>
              <a:buAutoNum type="arabicPeriod"/>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95758584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Agenda with Pictur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634031" y="1371600"/>
            <a:ext cx="2441448" cy="4876800"/>
          </a:xfrm>
        </p:spPr>
        <p:txBody>
          <a:bodyPr anchor="t">
            <a:normAutofit/>
          </a:bodyPr>
          <a:lstStyle>
            <a:lvl1pPr>
              <a:defRPr sz="2400"/>
            </a:lvl1pPr>
          </a:lstStyle>
          <a:p>
            <a:r>
              <a:rPr lang="en-US"/>
              <a:t>Click to edit Master title style</a:t>
            </a:r>
            <a:endParaRPr lang="en-US" dirty="0"/>
          </a:p>
        </p:txBody>
      </p:sp>
      <p:sp>
        <p:nvSpPr>
          <p:cNvPr id="8" name="Date Placeholder 2">
            <a:extLst>
              <a:ext uri="{FF2B5EF4-FFF2-40B4-BE49-F238E27FC236}">
                <a16:creationId xmlns:a16="http://schemas.microsoft.com/office/drawing/2014/main" id="{4C796253-2EF8-E90A-A94F-8CFC6E39EE48}"/>
              </a:ext>
            </a:extLst>
          </p:cNvPr>
          <p:cNvSpPr>
            <a:spLocks noGrp="1"/>
          </p:cNvSpPr>
          <p:nvPr>
            <p:ph type="dt" sz="half" idx="10"/>
          </p:nvPr>
        </p:nvSpPr>
        <p:spPr>
          <a:xfrm>
            <a:off x="609601" y="322731"/>
            <a:ext cx="914400" cy="286869"/>
          </a:xfrm>
        </p:spPr>
        <p:txBody>
          <a:bodyPr/>
          <a:lstStyle/>
          <a:p>
            <a:fld id="{88F73B11-D0F5-4A08-A19E-C560E2C4116F}" type="datetime1">
              <a:rPr lang="en-US" smtClean="0"/>
              <a:t>6/4/2026</a:t>
            </a:fld>
            <a:endParaRPr lang="en-US" dirty="0"/>
          </a:p>
        </p:txBody>
      </p:sp>
      <p:sp>
        <p:nvSpPr>
          <p:cNvPr id="4" name="Footer Placeholder 3">
            <a:extLst>
              <a:ext uri="{FF2B5EF4-FFF2-40B4-BE49-F238E27FC236}">
                <a16:creationId xmlns:a16="http://schemas.microsoft.com/office/drawing/2014/main" id="{0B12CFE6-D05E-5478-B3A4-81DC4DCD7410}"/>
              </a:ext>
            </a:extLst>
          </p:cNvPr>
          <p:cNvSpPr>
            <a:spLocks noGrp="1"/>
          </p:cNvSpPr>
          <p:nvPr>
            <p:ph type="ftr" sz="quarter" idx="11"/>
          </p:nvPr>
        </p:nvSpPr>
        <p:spPr>
          <a:xfrm>
            <a:off x="2514600" y="322731"/>
            <a:ext cx="7162800" cy="286869"/>
          </a:xfrm>
        </p:spPr>
        <p:txBody>
          <a:bodyPr/>
          <a:lstStyle/>
          <a:p>
            <a:r>
              <a:rPr lang="en-US" dirty="0"/>
              <a:t>Sample Footer Text</a:t>
            </a:r>
          </a:p>
        </p:txBody>
      </p:sp>
      <p:sp>
        <p:nvSpPr>
          <p:cNvPr id="5" name="Slide Number Placeholder 4">
            <a:extLst>
              <a:ext uri="{FF2B5EF4-FFF2-40B4-BE49-F238E27FC236}">
                <a16:creationId xmlns:a16="http://schemas.microsoft.com/office/drawing/2014/main" id="{626B86D3-24E1-029E-BA22-9F17F9517D65}"/>
              </a:ext>
            </a:extLst>
          </p:cNvPr>
          <p:cNvSpPr>
            <a:spLocks noGrp="1"/>
          </p:cNvSpPr>
          <p:nvPr>
            <p:ph type="sldNum" sz="quarter" idx="12"/>
          </p:nvPr>
        </p:nvSpPr>
        <p:spPr>
          <a:xfrm>
            <a:off x="10668000" y="322731"/>
            <a:ext cx="908304" cy="286869"/>
          </a:xfrm>
        </p:spPr>
        <p:txBody>
          <a:bodyPr/>
          <a:lstStyle/>
          <a:p>
            <a:fld id="{AEAA3239-9EA4-4A65-A281-97F994456D9F}" type="slidenum">
              <a:rPr lang="en-US" smtClean="0"/>
              <a:t>‹#›</a:t>
            </a:fld>
            <a:endParaRPr lang="en-US" dirty="0"/>
          </a:p>
        </p:txBody>
      </p:sp>
      <p:sp>
        <p:nvSpPr>
          <p:cNvPr id="10" name="Picture Placeholder 9">
            <a:extLst>
              <a:ext uri="{FF2B5EF4-FFF2-40B4-BE49-F238E27FC236}">
                <a16:creationId xmlns:a16="http://schemas.microsoft.com/office/drawing/2014/main" id="{DD26684C-23E4-F6A1-5A03-70AE7BEA72CA}"/>
              </a:ext>
            </a:extLst>
          </p:cNvPr>
          <p:cNvSpPr>
            <a:spLocks noGrp="1"/>
          </p:cNvSpPr>
          <p:nvPr>
            <p:ph type="pic" sz="quarter" idx="14" hasCustomPrompt="1"/>
          </p:nvPr>
        </p:nvSpPr>
        <p:spPr>
          <a:xfrm>
            <a:off x="3460625" y="1371599"/>
            <a:ext cx="5272821" cy="4876801"/>
          </a:xfrm>
          <a:custGeom>
            <a:avLst/>
            <a:gdLst>
              <a:gd name="connsiteX0" fmla="*/ 0 w 4565591"/>
              <a:gd name="connsiteY0" fmla="*/ 0 h 6858000"/>
              <a:gd name="connsiteX1" fmla="*/ 4565591 w 4565591"/>
              <a:gd name="connsiteY1" fmla="*/ 0 h 6858000"/>
              <a:gd name="connsiteX2" fmla="*/ 4565591 w 4565591"/>
              <a:gd name="connsiteY2" fmla="*/ 6858000 h 6858000"/>
              <a:gd name="connsiteX3" fmla="*/ 0 w 456559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565591" h="6858000">
                <a:moveTo>
                  <a:pt x="0" y="0"/>
                </a:moveTo>
                <a:lnTo>
                  <a:pt x="4565591" y="0"/>
                </a:lnTo>
                <a:lnTo>
                  <a:pt x="4565591" y="6858000"/>
                </a:lnTo>
                <a:lnTo>
                  <a:pt x="0" y="6858000"/>
                </a:ln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dirty="0"/>
              <a:t>   </a:t>
            </a:r>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9134856" y="1371600"/>
            <a:ext cx="2441448" cy="4876800"/>
          </a:xfrm>
        </p:spPr>
        <p:txBody>
          <a:bodyPr>
            <a:normAutofit/>
          </a:bodyPr>
          <a:lstStyle>
            <a:lvl1pPr marL="457200" indent="-457200">
              <a:buFont typeface="+mj-lt"/>
              <a:buAutoNum type="arabicPeriod"/>
              <a:defRPr sz="1400"/>
            </a:lvl1pPr>
            <a:lvl2pPr marL="571500" indent="-342900">
              <a:buFont typeface="+mj-lt"/>
              <a:buAutoNum type="arabicPeriod"/>
              <a:defRPr sz="1400"/>
            </a:lvl2pPr>
            <a:lvl3pPr marL="800100" indent="-342900">
              <a:buFont typeface="+mj-lt"/>
              <a:buAutoNum type="arabicPeriod"/>
              <a:defRPr sz="1400"/>
            </a:lvl3pPr>
            <a:lvl4pPr marL="1028700" indent="-342900">
              <a:buFont typeface="+mj-lt"/>
              <a:buAutoNum type="arabicPeriod"/>
              <a:defRPr sz="1400"/>
            </a:lvl4pPr>
            <a:lvl5pPr>
              <a:buFont typeface="+mj-lt"/>
              <a:buAutoNum type="arabicPeriod"/>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68195761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ont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2790911" y="2133600"/>
            <a:ext cx="6623436" cy="1070776"/>
          </a:xfrm>
        </p:spPr>
        <p:txBody>
          <a:bodyPr anchor="b">
            <a:normAutofit/>
          </a:bodyPr>
          <a:lstStyle>
            <a:lvl1pPr algn="ctr">
              <a:defRPr sz="3200"/>
            </a:lvl1pPr>
          </a:lstStyle>
          <a:p>
            <a:r>
              <a:rPr lang="en-US"/>
              <a:t>Click to edit Master title style</a:t>
            </a:r>
            <a:endParaRPr lang="en-US" dirty="0"/>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04761C04-CC91-4AAF-9006-A3A27BF33173}" type="datetime1">
              <a:rPr lang="en-US" smtClean="0"/>
              <a:t>6/4/2026</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AEAA3239-9EA4-4A65-A281-97F994456D9F}" type="slidenum">
              <a:rPr lang="en-US" smtClean="0"/>
              <a:t>‹#›</a:t>
            </a:fld>
            <a:endParaRPr lang="en-US" dirty="0"/>
          </a:p>
        </p:txBody>
      </p:sp>
      <p:sp>
        <p:nvSpPr>
          <p:cNvPr id="8" name="Content Placeholder 7">
            <a:extLst>
              <a:ext uri="{FF2B5EF4-FFF2-40B4-BE49-F238E27FC236}">
                <a16:creationId xmlns:a16="http://schemas.microsoft.com/office/drawing/2014/main" id="{7D633F00-464B-3088-812A-40496FD1021A}"/>
              </a:ext>
            </a:extLst>
          </p:cNvPr>
          <p:cNvSpPr>
            <a:spLocks noGrp="1"/>
          </p:cNvSpPr>
          <p:nvPr>
            <p:ph sz="quarter" idx="13"/>
          </p:nvPr>
        </p:nvSpPr>
        <p:spPr>
          <a:xfrm>
            <a:off x="3768786" y="3588424"/>
            <a:ext cx="4659735" cy="1645198"/>
          </a:xfrm>
        </p:spPr>
        <p:txBody>
          <a:bodyPr/>
          <a:lstStyle>
            <a:lvl1pPr marL="0" indent="0" algn="ctr">
              <a:buNone/>
              <a:defRPr/>
            </a:lvl1pPr>
            <a:lvl2pPr marL="228600" indent="0" algn="ctr">
              <a:buNone/>
              <a:defRPr/>
            </a:lvl2pPr>
            <a:lvl3pPr marL="457200" indent="0" algn="ctr">
              <a:buNone/>
              <a:defRPr/>
            </a:lvl3pPr>
            <a:lvl4pPr marL="685800" indent="0" algn="ctr">
              <a:buNone/>
              <a:defRPr/>
            </a:lvl4pPr>
            <a:lvl5pPr marL="914400" indent="0" algn="ctr">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7219984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Content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1543291" y="1373986"/>
            <a:ext cx="3493858" cy="3456894"/>
          </a:xfrm>
        </p:spPr>
        <p:txBody>
          <a:bodyPr anchor="t">
            <a:normAutofit/>
          </a:bodyPr>
          <a:lstStyle>
            <a:lvl1pPr>
              <a:defRPr sz="2400"/>
            </a:lvl1pPr>
          </a:lstStyle>
          <a:p>
            <a:r>
              <a:rPr lang="en-US"/>
              <a:t>Click to edit Master title style</a:t>
            </a:r>
            <a:endParaRPr lang="en-US" dirty="0"/>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105EDACB-E986-4E04-ADB1-8913384D68D3}" type="datetime1">
              <a:rPr lang="en-US" smtClean="0"/>
              <a:t>6/4/2026</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AEAA3239-9EA4-4A65-A281-97F994456D9F}" type="slidenum">
              <a:rPr lang="en-US" smtClean="0"/>
              <a:t>‹#›</a:t>
            </a:fld>
            <a:endParaRPr lang="en-US" dirty="0"/>
          </a:p>
        </p:txBody>
      </p:sp>
      <p:sp>
        <p:nvSpPr>
          <p:cNvPr id="8" name="Content Placeholder 7">
            <a:extLst>
              <a:ext uri="{FF2B5EF4-FFF2-40B4-BE49-F238E27FC236}">
                <a16:creationId xmlns:a16="http://schemas.microsoft.com/office/drawing/2014/main" id="{D42D62A0-8127-CE86-0633-0D65E1E136F7}"/>
              </a:ext>
            </a:extLst>
          </p:cNvPr>
          <p:cNvSpPr>
            <a:spLocks noGrp="1"/>
          </p:cNvSpPr>
          <p:nvPr>
            <p:ph sz="quarter" idx="13"/>
          </p:nvPr>
        </p:nvSpPr>
        <p:spPr>
          <a:xfrm>
            <a:off x="5519738" y="1373986"/>
            <a:ext cx="4956175" cy="34612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49035573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Content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14678" y="1388700"/>
            <a:ext cx="3923455" cy="4083580"/>
          </a:xfrm>
        </p:spPr>
        <p:txBody>
          <a:bodyPr anchor="t">
            <a:normAutofit/>
          </a:bodyPr>
          <a:lstStyle>
            <a:lvl1pPr>
              <a:defRPr sz="2400"/>
            </a:lvl1pPr>
          </a:lstStyle>
          <a:p>
            <a:r>
              <a:rPr lang="en-US"/>
              <a:t>Click to edit Master title style</a:t>
            </a:r>
            <a:endParaRPr lang="en-US" dirty="0"/>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FC338E35-CB21-4D15-A87F-675D4C9EDCA4}" type="datetime1">
              <a:rPr lang="en-US" smtClean="0"/>
              <a:t>6/4/2026</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AEAA3239-9EA4-4A65-A281-97F994456D9F}" type="slidenum">
              <a:rPr lang="en-US" smtClean="0"/>
              <a:t>‹#›</a:t>
            </a:fld>
            <a:endParaRPr lang="en-US" dirty="0"/>
          </a:p>
        </p:txBody>
      </p:sp>
      <p:sp>
        <p:nvSpPr>
          <p:cNvPr id="8" name="Content Placeholder 7">
            <a:extLst>
              <a:ext uri="{FF2B5EF4-FFF2-40B4-BE49-F238E27FC236}">
                <a16:creationId xmlns:a16="http://schemas.microsoft.com/office/drawing/2014/main" id="{FFB4667A-FE47-8556-FD3A-55FDBA801D76}"/>
              </a:ext>
            </a:extLst>
          </p:cNvPr>
          <p:cNvSpPr>
            <a:spLocks noGrp="1"/>
          </p:cNvSpPr>
          <p:nvPr>
            <p:ph sz="quarter" idx="13"/>
          </p:nvPr>
        </p:nvSpPr>
        <p:spPr>
          <a:xfrm>
            <a:off x="4922181" y="1389134"/>
            <a:ext cx="6279220" cy="408357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51931236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Content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14677" y="1371600"/>
            <a:ext cx="3496147" cy="4876800"/>
          </a:xfrm>
        </p:spPr>
        <p:txBody>
          <a:bodyPr anchor="t">
            <a:normAutofit/>
          </a:bodyPr>
          <a:lstStyle>
            <a:lvl1pPr>
              <a:defRPr sz="2400"/>
            </a:lvl1pPr>
          </a:lstStyle>
          <a:p>
            <a:r>
              <a:rPr lang="en-US"/>
              <a:t>Click to edit Master title style</a:t>
            </a:r>
            <a:endParaRPr lang="en-US" dirty="0"/>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E71CA9EE-AFE9-47E0-9F22-915E0A45E5AF}" type="datetime1">
              <a:rPr lang="en-US" smtClean="0"/>
              <a:t>6/4/2026</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AEAA3239-9EA4-4A65-A281-97F994456D9F}" type="slidenum">
              <a:rPr lang="en-US" smtClean="0"/>
              <a:t>‹#›</a:t>
            </a:fld>
            <a:endParaRPr lang="en-US" dirty="0"/>
          </a:p>
        </p:txBody>
      </p:sp>
      <p:sp>
        <p:nvSpPr>
          <p:cNvPr id="8" name="Content Placeholder 7">
            <a:extLst>
              <a:ext uri="{FF2B5EF4-FFF2-40B4-BE49-F238E27FC236}">
                <a16:creationId xmlns:a16="http://schemas.microsoft.com/office/drawing/2014/main" id="{C6F072A2-EBC7-B7EA-DA98-BAC0AA46E7A4}"/>
              </a:ext>
            </a:extLst>
          </p:cNvPr>
          <p:cNvSpPr>
            <a:spLocks noGrp="1"/>
          </p:cNvSpPr>
          <p:nvPr>
            <p:ph sz="quarter" idx="13"/>
          </p:nvPr>
        </p:nvSpPr>
        <p:spPr>
          <a:xfrm>
            <a:off x="4494872" y="1371600"/>
            <a:ext cx="7081431"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40895972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Content 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09600" y="1371600"/>
            <a:ext cx="3349754" cy="2721451"/>
          </a:xfrm>
        </p:spPr>
        <p:txBody>
          <a:bodyPr anchor="t">
            <a:normAutofit/>
          </a:bodyPr>
          <a:lstStyle>
            <a:lvl1pPr>
              <a:defRPr sz="2400"/>
            </a:lvl1pPr>
          </a:lstStyle>
          <a:p>
            <a:r>
              <a:rPr lang="en-US"/>
              <a:t>Click to edit Master title style</a:t>
            </a:r>
            <a:endParaRPr lang="en-US" dirty="0"/>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a:xfrm>
            <a:off x="609600" y="322731"/>
            <a:ext cx="914400" cy="286869"/>
          </a:xfrm>
        </p:spPr>
        <p:txBody>
          <a:bodyPr/>
          <a:lstStyle/>
          <a:p>
            <a:fld id="{7C504BF7-6B14-4333-B52B-ADBC1BCF47B5}" type="datetime1">
              <a:rPr lang="en-US" smtClean="0"/>
              <a:t>6/4/2026</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AEAA3239-9EA4-4A65-A281-97F994456D9F}" type="slidenum">
              <a:rPr lang="en-US" smtClean="0"/>
              <a:t>‹#›</a:t>
            </a:fld>
            <a:endParaRPr lang="en-US" dirty="0"/>
          </a:p>
        </p:txBody>
      </p:sp>
      <p:sp>
        <p:nvSpPr>
          <p:cNvPr id="8" name="Content Placeholder 7">
            <a:extLst>
              <a:ext uri="{FF2B5EF4-FFF2-40B4-BE49-F238E27FC236}">
                <a16:creationId xmlns:a16="http://schemas.microsoft.com/office/drawing/2014/main" id="{8C71126E-AEFA-B45A-CD39-AC1315E03339}"/>
              </a:ext>
            </a:extLst>
          </p:cNvPr>
          <p:cNvSpPr>
            <a:spLocks noGrp="1"/>
          </p:cNvSpPr>
          <p:nvPr>
            <p:ph sz="quarter" idx="13"/>
          </p:nvPr>
        </p:nvSpPr>
        <p:spPr>
          <a:xfrm>
            <a:off x="4343402" y="1371600"/>
            <a:ext cx="7232901"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31909478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ontent 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09600" y="1371600"/>
            <a:ext cx="4352926" cy="766774"/>
          </a:xfrm>
        </p:spPr>
        <p:txBody>
          <a:bodyPr anchor="t">
            <a:normAutofit/>
          </a:bodyPr>
          <a:lstStyle>
            <a:lvl1pPr>
              <a:defRPr sz="2400"/>
            </a:lvl1pPr>
          </a:lstStyle>
          <a:p>
            <a:r>
              <a:rPr lang="en-US"/>
              <a:t>Click to edit Master title style</a:t>
            </a:r>
            <a:endParaRPr lang="en-US" dirty="0"/>
          </a:p>
        </p:txBody>
      </p:sp>
      <p:sp>
        <p:nvSpPr>
          <p:cNvPr id="7" name="Subtitle 2">
            <a:extLst>
              <a:ext uri="{FF2B5EF4-FFF2-40B4-BE49-F238E27FC236}">
                <a16:creationId xmlns:a16="http://schemas.microsoft.com/office/drawing/2014/main" id="{684DE9B9-A2D7-1C5E-03A8-327B24C29FD9}"/>
              </a:ext>
            </a:extLst>
          </p:cNvPr>
          <p:cNvSpPr>
            <a:spLocks noGrp="1"/>
          </p:cNvSpPr>
          <p:nvPr>
            <p:ph type="subTitle" idx="1"/>
          </p:nvPr>
        </p:nvSpPr>
        <p:spPr>
          <a:xfrm>
            <a:off x="634029" y="2522423"/>
            <a:ext cx="4328497" cy="3700576"/>
          </a:xfrm>
        </p:spPr>
        <p:txBody>
          <a:bodyPr vert="horz" lIns="91440" tIns="45720" rIns="91440" bIns="45720" rtlCol="0" anchor="b">
            <a:normAutofit/>
          </a:bodyPr>
          <a:lstStyle>
            <a:lvl1pPr marL="0" indent="0">
              <a:buNone/>
              <a:defRPr lang="en-US" sz="1400" dirty="0"/>
            </a:lvl1pPr>
          </a:lstStyle>
          <a:p>
            <a:pPr lvl="0"/>
            <a:r>
              <a:rPr lang="en-US"/>
              <a:t>Click to edit Master subtitle style</a:t>
            </a:r>
            <a:endParaRPr lang="en-US" dirty="0"/>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a:xfrm>
            <a:off x="609600" y="322731"/>
            <a:ext cx="914400" cy="286869"/>
          </a:xfrm>
        </p:spPr>
        <p:txBody>
          <a:bodyPr/>
          <a:lstStyle/>
          <a:p>
            <a:fld id="{C1C21BA4-3737-442B-A21A-11EEBBB51C57}" type="datetime1">
              <a:rPr lang="en-US" smtClean="0"/>
              <a:t>6/4/2026</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AEAA3239-9EA4-4A65-A281-97F994456D9F}" type="slidenum">
              <a:rPr lang="en-US" smtClean="0"/>
              <a:t>‹#›</a:t>
            </a:fld>
            <a:endParaRPr lang="en-US" dirty="0"/>
          </a:p>
        </p:txBody>
      </p:sp>
    </p:spTree>
    <p:extLst>
      <p:ext uri="{BB962C8B-B14F-4D97-AF65-F5344CB8AC3E}">
        <p14:creationId xmlns:p14="http://schemas.microsoft.com/office/powerpoint/2010/main" val="32272449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Content with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950289" y="1371601"/>
            <a:ext cx="6632111" cy="606888"/>
          </a:xfrm>
        </p:spPr>
        <p:txBody>
          <a:bodyPr anchor="t"/>
          <a:lstStyle/>
          <a:p>
            <a:r>
              <a:rPr lang="en-US"/>
              <a:t>Click to edit Master title style</a:t>
            </a:r>
            <a:endParaRPr lang="en-US" dirty="0"/>
          </a:p>
        </p:txBody>
      </p:sp>
      <p:sp>
        <p:nvSpPr>
          <p:cNvPr id="4" name="Date Placeholder 3">
            <a:extLst>
              <a:ext uri="{FF2B5EF4-FFF2-40B4-BE49-F238E27FC236}">
                <a16:creationId xmlns:a16="http://schemas.microsoft.com/office/drawing/2014/main" id="{1E742B5C-5438-96A4-4A2A-AE939906F8A4}"/>
              </a:ext>
            </a:extLst>
          </p:cNvPr>
          <p:cNvSpPr>
            <a:spLocks noGrp="1"/>
          </p:cNvSpPr>
          <p:nvPr>
            <p:ph type="dt" sz="half" idx="15"/>
          </p:nvPr>
        </p:nvSpPr>
        <p:spPr>
          <a:xfrm>
            <a:off x="609600" y="322731"/>
            <a:ext cx="914400" cy="283464"/>
          </a:xfrm>
        </p:spPr>
        <p:txBody>
          <a:bodyPr/>
          <a:lstStyle/>
          <a:p>
            <a:fld id="{8EF3DE08-A0D1-4FD8-A862-5499266B124D}" type="datetime1">
              <a:rPr lang="en-US" smtClean="0"/>
              <a:t>6/4/2026</a:t>
            </a:fld>
            <a:endParaRPr lang="en-US" dirty="0"/>
          </a:p>
        </p:txBody>
      </p:sp>
      <p:sp>
        <p:nvSpPr>
          <p:cNvPr id="9" name="Footer Placeholder 8">
            <a:extLst>
              <a:ext uri="{FF2B5EF4-FFF2-40B4-BE49-F238E27FC236}">
                <a16:creationId xmlns:a16="http://schemas.microsoft.com/office/drawing/2014/main" id="{C65BFCB1-FAA8-D03A-3B62-DCB2CF1CA112}"/>
              </a:ext>
            </a:extLst>
          </p:cNvPr>
          <p:cNvSpPr>
            <a:spLocks noGrp="1"/>
          </p:cNvSpPr>
          <p:nvPr>
            <p:ph type="ftr" sz="quarter" idx="16"/>
          </p:nvPr>
        </p:nvSpPr>
        <p:spPr>
          <a:xfrm>
            <a:off x="2514600" y="322731"/>
            <a:ext cx="7162800" cy="283464"/>
          </a:xfrm>
        </p:spPr>
        <p:txBody>
          <a:bodyPr/>
          <a:lstStyle/>
          <a:p>
            <a:r>
              <a:rPr lang="en-US" dirty="0"/>
              <a:t>Sample Footer Text</a:t>
            </a:r>
          </a:p>
        </p:txBody>
      </p:sp>
      <p:sp>
        <p:nvSpPr>
          <p:cNvPr id="10" name="Slide Number Placeholder 9">
            <a:extLst>
              <a:ext uri="{FF2B5EF4-FFF2-40B4-BE49-F238E27FC236}">
                <a16:creationId xmlns:a16="http://schemas.microsoft.com/office/drawing/2014/main" id="{0A608994-46CD-AAE0-DCC4-A59D26254D84}"/>
              </a:ext>
            </a:extLst>
          </p:cNvPr>
          <p:cNvSpPr>
            <a:spLocks noGrp="1"/>
          </p:cNvSpPr>
          <p:nvPr>
            <p:ph type="sldNum" sz="quarter" idx="17"/>
          </p:nvPr>
        </p:nvSpPr>
        <p:spPr>
          <a:xfrm>
            <a:off x="10661904" y="322731"/>
            <a:ext cx="914400" cy="283464"/>
          </a:xfrm>
        </p:spPr>
        <p:txBody>
          <a:bodyPr/>
          <a:lstStyle/>
          <a:p>
            <a:fld id="{AEAA3239-9EA4-4A65-A281-97F994456D9F}" type="slidenum">
              <a:rPr lang="en-US" smtClean="0"/>
              <a:t>‹#›</a:t>
            </a:fld>
            <a:endParaRPr lang="en-US" dirty="0"/>
          </a:p>
        </p:txBody>
      </p:sp>
      <p:sp>
        <p:nvSpPr>
          <p:cNvPr id="14" name="Picture Placeholder 13">
            <a:extLst>
              <a:ext uri="{FF2B5EF4-FFF2-40B4-BE49-F238E27FC236}">
                <a16:creationId xmlns:a16="http://schemas.microsoft.com/office/drawing/2014/main" id="{0F6718FE-EF5C-5023-A98D-91BFEF2C0337}"/>
              </a:ext>
            </a:extLst>
          </p:cNvPr>
          <p:cNvSpPr>
            <a:spLocks noGrp="1"/>
          </p:cNvSpPr>
          <p:nvPr>
            <p:ph type="pic" sz="quarter" idx="13" hasCustomPrompt="1"/>
          </p:nvPr>
        </p:nvSpPr>
        <p:spPr>
          <a:xfrm>
            <a:off x="609600" y="1371599"/>
            <a:ext cx="3950854" cy="4876801"/>
          </a:xfrm>
          <a:custGeom>
            <a:avLst/>
            <a:gdLst>
              <a:gd name="connsiteX0" fmla="*/ 0 w 4560454"/>
              <a:gd name="connsiteY0" fmla="*/ 0 h 6858000"/>
              <a:gd name="connsiteX1" fmla="*/ 4560454 w 4560454"/>
              <a:gd name="connsiteY1" fmla="*/ 0 h 6858000"/>
              <a:gd name="connsiteX2" fmla="*/ 4560454 w 4560454"/>
              <a:gd name="connsiteY2" fmla="*/ 6858000 h 6858000"/>
              <a:gd name="connsiteX3" fmla="*/ 0 w 4560454"/>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560454" h="6858000">
                <a:moveTo>
                  <a:pt x="0" y="0"/>
                </a:moveTo>
                <a:lnTo>
                  <a:pt x="4560454" y="0"/>
                </a:lnTo>
                <a:lnTo>
                  <a:pt x="4560454" y="6858000"/>
                </a:lnTo>
                <a:lnTo>
                  <a:pt x="0" y="6858000"/>
                </a:ln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818B74D6-CD72-B859-C229-60DB988B25E3}"/>
              </a:ext>
            </a:extLst>
          </p:cNvPr>
          <p:cNvSpPr>
            <a:spLocks noGrp="1"/>
          </p:cNvSpPr>
          <p:nvPr>
            <p:ph sz="quarter" idx="14"/>
          </p:nvPr>
        </p:nvSpPr>
        <p:spPr>
          <a:xfrm>
            <a:off x="4950290" y="2362534"/>
            <a:ext cx="6626014" cy="390153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01830340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ontent with Pictur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7" y="1371599"/>
            <a:ext cx="6632111" cy="606888"/>
          </a:xfrm>
        </p:spPr>
        <p:txBody>
          <a:bodyPr anchor="t"/>
          <a:lstStyle/>
          <a:p>
            <a:r>
              <a:rPr lang="en-US"/>
              <a:t>Click to edit Master title style</a:t>
            </a:r>
            <a:endParaRPr lang="en-US" dirty="0"/>
          </a:p>
        </p:txBody>
      </p:sp>
      <p:sp>
        <p:nvSpPr>
          <p:cNvPr id="9" name="Date Placeholder 8">
            <a:extLst>
              <a:ext uri="{FF2B5EF4-FFF2-40B4-BE49-F238E27FC236}">
                <a16:creationId xmlns:a16="http://schemas.microsoft.com/office/drawing/2014/main" id="{81177663-FC76-DF36-EEB7-5BE4C6C82F3A}"/>
              </a:ext>
            </a:extLst>
          </p:cNvPr>
          <p:cNvSpPr>
            <a:spLocks noGrp="1"/>
          </p:cNvSpPr>
          <p:nvPr>
            <p:ph type="dt" sz="half" idx="15"/>
          </p:nvPr>
        </p:nvSpPr>
        <p:spPr>
          <a:xfrm>
            <a:off x="609600" y="322731"/>
            <a:ext cx="914400" cy="283464"/>
          </a:xfrm>
        </p:spPr>
        <p:txBody>
          <a:bodyPr/>
          <a:lstStyle/>
          <a:p>
            <a:fld id="{6C5A15EF-D72C-40D5-8663-2C77F9B42EC1}" type="datetime1">
              <a:rPr lang="en-US" smtClean="0"/>
              <a:t>6/4/2026</a:t>
            </a:fld>
            <a:endParaRPr lang="en-US" dirty="0"/>
          </a:p>
        </p:txBody>
      </p:sp>
      <p:sp>
        <p:nvSpPr>
          <p:cNvPr id="10" name="Footer Placeholder 9">
            <a:extLst>
              <a:ext uri="{FF2B5EF4-FFF2-40B4-BE49-F238E27FC236}">
                <a16:creationId xmlns:a16="http://schemas.microsoft.com/office/drawing/2014/main" id="{4515DEC4-C967-ABFB-73CF-0A90335332A4}"/>
              </a:ext>
            </a:extLst>
          </p:cNvPr>
          <p:cNvSpPr>
            <a:spLocks noGrp="1"/>
          </p:cNvSpPr>
          <p:nvPr>
            <p:ph type="ftr" sz="quarter" idx="16"/>
          </p:nvPr>
        </p:nvSpPr>
        <p:spPr>
          <a:xfrm>
            <a:off x="2514600" y="322731"/>
            <a:ext cx="7162799" cy="283464"/>
          </a:xfrm>
        </p:spPr>
        <p:txBody>
          <a:bodyPr/>
          <a:lstStyle/>
          <a:p>
            <a:r>
              <a:rPr lang="en-US" dirty="0"/>
              <a:t>Sample Footer Text</a:t>
            </a:r>
          </a:p>
        </p:txBody>
      </p:sp>
      <p:sp>
        <p:nvSpPr>
          <p:cNvPr id="12" name="Slide Number Placeholder 11">
            <a:extLst>
              <a:ext uri="{FF2B5EF4-FFF2-40B4-BE49-F238E27FC236}">
                <a16:creationId xmlns:a16="http://schemas.microsoft.com/office/drawing/2014/main" id="{A5A5085F-BE80-B110-AA1F-9DD0919E27D7}"/>
              </a:ext>
            </a:extLst>
          </p:cNvPr>
          <p:cNvSpPr>
            <a:spLocks noGrp="1"/>
          </p:cNvSpPr>
          <p:nvPr>
            <p:ph type="sldNum" sz="quarter" idx="17"/>
          </p:nvPr>
        </p:nvSpPr>
        <p:spPr>
          <a:xfrm>
            <a:off x="10653334" y="322731"/>
            <a:ext cx="914400" cy="283464"/>
          </a:xfrm>
        </p:spPr>
        <p:txBody>
          <a:bodyPr/>
          <a:lstStyle/>
          <a:p>
            <a:fld id="{AEAA3239-9EA4-4A65-A281-97F994456D9F}" type="slidenum">
              <a:rPr lang="en-US" smtClean="0"/>
              <a:t>‹#›</a:t>
            </a:fld>
            <a:endParaRPr lang="en-US" dirty="0"/>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612774" y="2362534"/>
            <a:ext cx="6631984" cy="388586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Picture Placeholder 13">
            <a:extLst>
              <a:ext uri="{FF2B5EF4-FFF2-40B4-BE49-F238E27FC236}">
                <a16:creationId xmlns:a16="http://schemas.microsoft.com/office/drawing/2014/main" id="{D62B7BD4-B0D6-F90A-8AD2-9FA1574A17A8}"/>
              </a:ext>
            </a:extLst>
          </p:cNvPr>
          <p:cNvSpPr>
            <a:spLocks noGrp="1"/>
          </p:cNvSpPr>
          <p:nvPr>
            <p:ph type="pic" sz="quarter" idx="18" hasCustomPrompt="1"/>
          </p:nvPr>
        </p:nvSpPr>
        <p:spPr>
          <a:xfrm>
            <a:off x="7616880" y="1371599"/>
            <a:ext cx="3950854" cy="4876801"/>
          </a:xfrm>
          <a:custGeom>
            <a:avLst/>
            <a:gdLst>
              <a:gd name="connsiteX0" fmla="*/ 0 w 4560454"/>
              <a:gd name="connsiteY0" fmla="*/ 0 h 6858000"/>
              <a:gd name="connsiteX1" fmla="*/ 4560454 w 4560454"/>
              <a:gd name="connsiteY1" fmla="*/ 0 h 6858000"/>
              <a:gd name="connsiteX2" fmla="*/ 4560454 w 4560454"/>
              <a:gd name="connsiteY2" fmla="*/ 6858000 h 6858000"/>
              <a:gd name="connsiteX3" fmla="*/ 0 w 4560454"/>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560454" h="6858000">
                <a:moveTo>
                  <a:pt x="0" y="0"/>
                </a:moveTo>
                <a:lnTo>
                  <a:pt x="4560454" y="0"/>
                </a:lnTo>
                <a:lnTo>
                  <a:pt x="4560454" y="6858000"/>
                </a:lnTo>
                <a:lnTo>
                  <a:pt x="0" y="6858000"/>
                </a:ln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dirty="0"/>
              <a:t>   </a:t>
            </a:r>
          </a:p>
        </p:txBody>
      </p:sp>
    </p:spTree>
    <p:extLst>
      <p:ext uri="{BB962C8B-B14F-4D97-AF65-F5344CB8AC3E}">
        <p14:creationId xmlns:p14="http://schemas.microsoft.com/office/powerpoint/2010/main" val="376880945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Content with Picture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410118" y="1371600"/>
            <a:ext cx="7172282" cy="606886"/>
          </a:xfrm>
        </p:spPr>
        <p:txBody>
          <a:bodyPr anchor="t"/>
          <a:lstStyle/>
          <a:p>
            <a:r>
              <a:rPr lang="en-US"/>
              <a:t>Click to edit Master title style</a:t>
            </a:r>
            <a:endParaRPr lang="en-US" dirty="0"/>
          </a:p>
        </p:txBody>
      </p:sp>
      <p:sp>
        <p:nvSpPr>
          <p:cNvPr id="3" name="Date Placeholder 2">
            <a:extLst>
              <a:ext uri="{FF2B5EF4-FFF2-40B4-BE49-F238E27FC236}">
                <a16:creationId xmlns:a16="http://schemas.microsoft.com/office/drawing/2014/main" id="{F0BFB53A-8FDF-F131-DCF2-D7BECE95381F}"/>
              </a:ext>
            </a:extLst>
          </p:cNvPr>
          <p:cNvSpPr>
            <a:spLocks noGrp="1"/>
          </p:cNvSpPr>
          <p:nvPr>
            <p:ph type="dt" sz="half" idx="15"/>
          </p:nvPr>
        </p:nvSpPr>
        <p:spPr>
          <a:xfrm>
            <a:off x="609600" y="322731"/>
            <a:ext cx="914400" cy="283464"/>
          </a:xfrm>
        </p:spPr>
        <p:txBody>
          <a:bodyPr/>
          <a:lstStyle/>
          <a:p>
            <a:fld id="{D56F8A71-DDE0-43CA-81C3-EA9C4963E6AE}" type="datetime1">
              <a:rPr lang="en-US" smtClean="0"/>
              <a:t>6/4/2026</a:t>
            </a:fld>
            <a:endParaRPr lang="en-US" dirty="0"/>
          </a:p>
        </p:txBody>
      </p:sp>
      <p:sp>
        <p:nvSpPr>
          <p:cNvPr id="4" name="Footer Placeholder 3">
            <a:extLst>
              <a:ext uri="{FF2B5EF4-FFF2-40B4-BE49-F238E27FC236}">
                <a16:creationId xmlns:a16="http://schemas.microsoft.com/office/drawing/2014/main" id="{5446E4B5-B423-4137-0255-D68BAC85BE95}"/>
              </a:ext>
            </a:extLst>
          </p:cNvPr>
          <p:cNvSpPr>
            <a:spLocks noGrp="1"/>
          </p:cNvSpPr>
          <p:nvPr>
            <p:ph type="ftr" sz="quarter" idx="16"/>
          </p:nvPr>
        </p:nvSpPr>
        <p:spPr>
          <a:xfrm>
            <a:off x="2514600" y="322731"/>
            <a:ext cx="7162800" cy="283464"/>
          </a:xfrm>
        </p:spPr>
        <p:txBody>
          <a:bodyPr/>
          <a:lstStyle/>
          <a:p>
            <a:r>
              <a:rPr lang="en-US" dirty="0"/>
              <a:t>Sample Footer Text</a:t>
            </a:r>
          </a:p>
        </p:txBody>
      </p:sp>
      <p:sp>
        <p:nvSpPr>
          <p:cNvPr id="9" name="Slide Number Placeholder 8">
            <a:extLst>
              <a:ext uri="{FF2B5EF4-FFF2-40B4-BE49-F238E27FC236}">
                <a16:creationId xmlns:a16="http://schemas.microsoft.com/office/drawing/2014/main" id="{79FEC5A8-0DCB-9EEB-83E2-0411804C543D}"/>
              </a:ext>
            </a:extLst>
          </p:cNvPr>
          <p:cNvSpPr>
            <a:spLocks noGrp="1"/>
          </p:cNvSpPr>
          <p:nvPr>
            <p:ph type="sldNum" sz="quarter" idx="17"/>
          </p:nvPr>
        </p:nvSpPr>
        <p:spPr>
          <a:xfrm>
            <a:off x="10668000" y="322731"/>
            <a:ext cx="914400" cy="283464"/>
          </a:xfrm>
        </p:spPr>
        <p:txBody>
          <a:bodyPr/>
          <a:lstStyle/>
          <a:p>
            <a:fld id="{AEAA3239-9EA4-4A65-A281-97F994456D9F}" type="slidenum">
              <a:rPr lang="en-US" smtClean="0"/>
              <a:t>‹#›</a:t>
            </a:fld>
            <a:endParaRPr lang="en-US" dirty="0"/>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609600" y="1371600"/>
            <a:ext cx="3413760" cy="4876800"/>
          </a:xfrm>
          <a:blipFill dpi="0" rotWithShape="1">
            <a:blip r:embed="rId2">
              <a:alphaModFix amt="60000"/>
            </a:blip>
            <a:srcRect/>
            <a:stretch>
              <a:fillRect/>
            </a:stretch>
          </a:blipFill>
        </p:spPr>
        <p:txBody>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818B74D6-CD72-B859-C229-60DB988B25E3}"/>
              </a:ext>
            </a:extLst>
          </p:cNvPr>
          <p:cNvSpPr>
            <a:spLocks noGrp="1"/>
          </p:cNvSpPr>
          <p:nvPr>
            <p:ph sz="quarter" idx="14"/>
          </p:nvPr>
        </p:nvSpPr>
        <p:spPr>
          <a:xfrm>
            <a:off x="4410118" y="2362534"/>
            <a:ext cx="7172282" cy="388586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11258212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ontent with Picture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6" y="1371600"/>
            <a:ext cx="7166187" cy="606886"/>
          </a:xfrm>
        </p:spPr>
        <p:txBody>
          <a:bodyPr anchor="t"/>
          <a:lstStyle/>
          <a:p>
            <a:r>
              <a:rPr lang="en-US"/>
              <a:t>Click to edit Master title style</a:t>
            </a:r>
            <a:endParaRPr lang="en-US" dirty="0"/>
          </a:p>
        </p:txBody>
      </p:sp>
      <p:sp>
        <p:nvSpPr>
          <p:cNvPr id="4" name="Date Placeholder 3">
            <a:extLst>
              <a:ext uri="{FF2B5EF4-FFF2-40B4-BE49-F238E27FC236}">
                <a16:creationId xmlns:a16="http://schemas.microsoft.com/office/drawing/2014/main" id="{9F3CAD5B-18BB-E21E-3A4C-7BAACB8519A4}"/>
              </a:ext>
            </a:extLst>
          </p:cNvPr>
          <p:cNvSpPr>
            <a:spLocks noGrp="1"/>
          </p:cNvSpPr>
          <p:nvPr>
            <p:ph type="dt" sz="half" idx="15"/>
          </p:nvPr>
        </p:nvSpPr>
        <p:spPr>
          <a:xfrm>
            <a:off x="609600" y="322731"/>
            <a:ext cx="914400" cy="283464"/>
          </a:xfrm>
        </p:spPr>
        <p:txBody>
          <a:bodyPr/>
          <a:lstStyle/>
          <a:p>
            <a:fld id="{E525A034-19B5-40C2-A08C-916D805B8A45}" type="datetime1">
              <a:rPr lang="en-US" smtClean="0"/>
              <a:t>6/4/2026</a:t>
            </a:fld>
            <a:endParaRPr lang="en-US" dirty="0"/>
          </a:p>
        </p:txBody>
      </p:sp>
      <p:sp>
        <p:nvSpPr>
          <p:cNvPr id="9" name="Footer Placeholder 8">
            <a:extLst>
              <a:ext uri="{FF2B5EF4-FFF2-40B4-BE49-F238E27FC236}">
                <a16:creationId xmlns:a16="http://schemas.microsoft.com/office/drawing/2014/main" id="{820916D3-99FA-E971-607F-14E290E58854}"/>
              </a:ext>
            </a:extLst>
          </p:cNvPr>
          <p:cNvSpPr>
            <a:spLocks noGrp="1"/>
          </p:cNvSpPr>
          <p:nvPr>
            <p:ph type="ftr" sz="quarter" idx="16"/>
          </p:nvPr>
        </p:nvSpPr>
        <p:spPr>
          <a:xfrm>
            <a:off x="2514600" y="322731"/>
            <a:ext cx="7162800" cy="283464"/>
          </a:xfrm>
        </p:spPr>
        <p:txBody>
          <a:bodyPr/>
          <a:lstStyle/>
          <a:p>
            <a:r>
              <a:rPr lang="en-US" dirty="0"/>
              <a:t>Sample Footer Text</a:t>
            </a:r>
          </a:p>
        </p:txBody>
      </p:sp>
      <p:sp>
        <p:nvSpPr>
          <p:cNvPr id="10" name="Slide Number Placeholder 9">
            <a:extLst>
              <a:ext uri="{FF2B5EF4-FFF2-40B4-BE49-F238E27FC236}">
                <a16:creationId xmlns:a16="http://schemas.microsoft.com/office/drawing/2014/main" id="{BBDEAB8E-8806-A459-E320-4CA2B455BFD7}"/>
              </a:ext>
            </a:extLst>
          </p:cNvPr>
          <p:cNvSpPr>
            <a:spLocks noGrp="1"/>
          </p:cNvSpPr>
          <p:nvPr>
            <p:ph type="sldNum" sz="quarter" idx="17"/>
          </p:nvPr>
        </p:nvSpPr>
        <p:spPr>
          <a:xfrm>
            <a:off x="10664953" y="322731"/>
            <a:ext cx="914400" cy="283464"/>
          </a:xfrm>
        </p:spPr>
        <p:txBody>
          <a:bodyPr/>
          <a:lstStyle/>
          <a:p>
            <a:fld id="{AEAA3239-9EA4-4A65-A281-97F994456D9F}" type="slidenum">
              <a:rPr lang="en-US" smtClean="0"/>
              <a:t>‹#›</a:t>
            </a:fld>
            <a:endParaRPr lang="en-US" dirty="0"/>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612647" y="2362534"/>
            <a:ext cx="7166188" cy="388586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Picture Placeholder 10">
            <a:extLst>
              <a:ext uri="{FF2B5EF4-FFF2-40B4-BE49-F238E27FC236}">
                <a16:creationId xmlns:a16="http://schemas.microsoft.com/office/drawing/2014/main" id="{3B8151E2-ED8A-E9B1-A83A-CF01A37B5F98}"/>
              </a:ext>
            </a:extLst>
          </p:cNvPr>
          <p:cNvSpPr>
            <a:spLocks noGrp="1"/>
          </p:cNvSpPr>
          <p:nvPr>
            <p:ph type="pic" sz="quarter" idx="13" hasCustomPrompt="1"/>
          </p:nvPr>
        </p:nvSpPr>
        <p:spPr>
          <a:xfrm>
            <a:off x="8165593" y="1373529"/>
            <a:ext cx="3413760" cy="4876800"/>
          </a:xfrm>
          <a:blipFill dpi="0" rotWithShape="1">
            <a:blip r:embed="rId2">
              <a:alphaModFix amt="60000"/>
            </a:blip>
            <a:srcRect/>
            <a:stretch>
              <a:fillRect/>
            </a:stretch>
          </a:blipFill>
        </p:spPr>
        <p:txBody>
          <a:bodyPr/>
          <a:lstStyle>
            <a:lvl1pPr marL="0" indent="0">
              <a:buNone/>
              <a:defRPr/>
            </a:lvl1pPr>
          </a:lstStyle>
          <a:p>
            <a:r>
              <a:rPr lang="en-US" dirty="0"/>
              <a:t>   </a:t>
            </a:r>
          </a:p>
        </p:txBody>
      </p:sp>
    </p:spTree>
    <p:extLst>
      <p:ext uri="{BB962C8B-B14F-4D97-AF65-F5344CB8AC3E}">
        <p14:creationId xmlns:p14="http://schemas.microsoft.com/office/powerpoint/2010/main" val="126237331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Content with Picture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904077" y="1371599"/>
            <a:ext cx="4667987" cy="606887"/>
          </a:xfrm>
        </p:spPr>
        <p:txBody>
          <a:bodyPr anchor="t">
            <a:normAutofit/>
          </a:bodyPr>
          <a:lstStyle>
            <a:lvl1pPr>
              <a:defRPr sz="2400"/>
            </a:lvl1pPr>
          </a:lstStyle>
          <a:p>
            <a:r>
              <a:rPr lang="en-US"/>
              <a:t>Click to edit Master title style</a:t>
            </a:r>
            <a:endParaRPr lang="en-US" dirty="0"/>
          </a:p>
        </p:txBody>
      </p:sp>
      <p:sp>
        <p:nvSpPr>
          <p:cNvPr id="9" name="Date Placeholder 4">
            <a:extLst>
              <a:ext uri="{FF2B5EF4-FFF2-40B4-BE49-F238E27FC236}">
                <a16:creationId xmlns:a16="http://schemas.microsoft.com/office/drawing/2014/main" id="{ADD95619-B63B-77E6-BE04-262FAAD12CB4}"/>
              </a:ext>
            </a:extLst>
          </p:cNvPr>
          <p:cNvSpPr>
            <a:spLocks noGrp="1"/>
          </p:cNvSpPr>
          <p:nvPr>
            <p:ph type="dt" sz="half" idx="10"/>
          </p:nvPr>
        </p:nvSpPr>
        <p:spPr>
          <a:xfrm>
            <a:off x="609600" y="322731"/>
            <a:ext cx="914400" cy="283464"/>
          </a:xfrm>
        </p:spPr>
        <p:txBody>
          <a:bodyPr/>
          <a:lstStyle>
            <a:lvl1pPr>
              <a:defRPr>
                <a:solidFill>
                  <a:schemeClr val="tx1"/>
                </a:solidFill>
                <a:effectLst/>
              </a:defRPr>
            </a:lvl1pPr>
          </a:lstStyle>
          <a:p>
            <a:fld id="{D2C5EE04-1B51-44BB-A7D3-16AEE79C4983}" type="datetime1">
              <a:rPr lang="en-US" smtClean="0"/>
              <a:t>6/4/2026</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2514600" y="322731"/>
            <a:ext cx="7162800" cy="283464"/>
          </a:xfrm>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0668001" y="322731"/>
            <a:ext cx="914400" cy="283464"/>
          </a:xfrm>
        </p:spPr>
        <p:txBody>
          <a:bodyPr/>
          <a:lstStyle/>
          <a:p>
            <a:fld id="{AEAA3239-9EA4-4A65-A281-97F994456D9F}" type="slidenum">
              <a:rPr lang="en-US" smtClean="0"/>
              <a:t>‹#›</a:t>
            </a:fld>
            <a:endParaRPr lang="en-US" dirty="0"/>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609599" y="1371600"/>
            <a:ext cx="5882642" cy="4876800"/>
          </a:xfrm>
          <a:blipFill dpi="0" rotWithShape="1">
            <a:blip r:embed="rId2">
              <a:alphaModFix amt="60000"/>
            </a:blip>
            <a:srcRect/>
            <a:stretch>
              <a:fillRect/>
            </a:stretch>
          </a:blipFill>
        </p:spPr>
        <p:txBody>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7FF0220E-48F8-B4D9-19DE-7B457C3C221C}"/>
              </a:ext>
            </a:extLst>
          </p:cNvPr>
          <p:cNvSpPr>
            <a:spLocks noGrp="1"/>
          </p:cNvSpPr>
          <p:nvPr>
            <p:ph sz="quarter" idx="14"/>
          </p:nvPr>
        </p:nvSpPr>
        <p:spPr>
          <a:xfrm>
            <a:off x="6906805" y="2362535"/>
            <a:ext cx="4675596" cy="388586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04773455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ontent with Picture 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9" y="1371600"/>
            <a:ext cx="4700225" cy="606887"/>
          </a:xfrm>
        </p:spPr>
        <p:txBody>
          <a:bodyPr anchor="t">
            <a:normAutofit/>
          </a:bodyPr>
          <a:lstStyle>
            <a:lvl1pPr>
              <a:defRPr sz="2400"/>
            </a:lvl1pPr>
          </a:lstStyle>
          <a:p>
            <a:r>
              <a:rPr lang="en-US"/>
              <a:t>Click to edit Master title style</a:t>
            </a:r>
            <a:endParaRPr lang="en-US" dirty="0"/>
          </a:p>
        </p:txBody>
      </p:sp>
      <p:sp>
        <p:nvSpPr>
          <p:cNvPr id="10" name="Date Placeholder 4">
            <a:extLst>
              <a:ext uri="{FF2B5EF4-FFF2-40B4-BE49-F238E27FC236}">
                <a16:creationId xmlns:a16="http://schemas.microsoft.com/office/drawing/2014/main" id="{84676EBB-6E0A-AD72-143B-39A640FF3585}"/>
              </a:ext>
            </a:extLst>
          </p:cNvPr>
          <p:cNvSpPr>
            <a:spLocks noGrp="1"/>
          </p:cNvSpPr>
          <p:nvPr>
            <p:ph type="dt" sz="half" idx="10"/>
          </p:nvPr>
        </p:nvSpPr>
        <p:spPr>
          <a:xfrm>
            <a:off x="609600" y="322731"/>
            <a:ext cx="914400" cy="283464"/>
          </a:xfrm>
        </p:spPr>
        <p:txBody>
          <a:bodyPr/>
          <a:lstStyle>
            <a:lvl1pPr>
              <a:defRPr>
                <a:solidFill>
                  <a:schemeClr val="tx1"/>
                </a:solidFill>
              </a:defRPr>
            </a:lvl1pPr>
          </a:lstStyle>
          <a:p>
            <a:fld id="{E79D7598-9667-4FA1-B20E-133F7DF30C66}" type="datetime1">
              <a:rPr lang="en-US" smtClean="0"/>
              <a:t>6/4/2026</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2514600" y="322731"/>
            <a:ext cx="7162800" cy="283464"/>
          </a:xfrm>
        </p:spPr>
        <p:txBody>
          <a:bodyPr/>
          <a:lstStyle>
            <a:lvl1pPr>
              <a:defRPr>
                <a:solidFill>
                  <a:schemeClr val="tx1"/>
                </a:solidFill>
                <a:effectLst/>
              </a:defRPr>
            </a:lvl1p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0668000" y="322731"/>
            <a:ext cx="914400" cy="283464"/>
          </a:xfrm>
        </p:spPr>
        <p:txBody>
          <a:bodyPr/>
          <a:lstStyle>
            <a:lvl1pPr>
              <a:defRPr>
                <a:solidFill>
                  <a:schemeClr val="tx1"/>
                </a:solidFill>
                <a:effectLst/>
              </a:defRPr>
            </a:lvl1pPr>
          </a:lstStyle>
          <a:p>
            <a:fld id="{AEAA3239-9EA4-4A65-A281-97F994456D9F}" type="slidenum">
              <a:rPr lang="en-US" smtClean="0"/>
              <a:pPr/>
              <a:t>‹#›</a:t>
            </a:fld>
            <a:endParaRPr lang="en-US" dirty="0"/>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612775" y="2362534"/>
            <a:ext cx="4700225" cy="388586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Picture Placeholder 10">
            <a:extLst>
              <a:ext uri="{FF2B5EF4-FFF2-40B4-BE49-F238E27FC236}">
                <a16:creationId xmlns:a16="http://schemas.microsoft.com/office/drawing/2014/main" id="{87DB94FD-8F2A-F0DB-71EB-3565077D4A20}"/>
              </a:ext>
            </a:extLst>
          </p:cNvPr>
          <p:cNvSpPr>
            <a:spLocks noGrp="1"/>
          </p:cNvSpPr>
          <p:nvPr>
            <p:ph type="pic" sz="quarter" idx="15" hasCustomPrompt="1"/>
          </p:nvPr>
        </p:nvSpPr>
        <p:spPr>
          <a:xfrm>
            <a:off x="5699758" y="1371600"/>
            <a:ext cx="5882642" cy="4876800"/>
          </a:xfrm>
          <a:blipFill dpi="0" rotWithShape="1">
            <a:blip r:embed="rId2">
              <a:alphaModFix amt="60000"/>
            </a:blip>
            <a:srcRect/>
            <a:stretch>
              <a:fillRect/>
            </a:stretch>
          </a:blipFill>
        </p:spPr>
        <p:txBody>
          <a:bodyPr/>
          <a:lstStyle>
            <a:lvl1pPr marL="0" indent="0">
              <a:buNone/>
              <a:defRPr/>
            </a:lvl1pPr>
          </a:lstStyle>
          <a:p>
            <a:r>
              <a:rPr lang="en-US" dirty="0"/>
              <a:t>   </a:t>
            </a:r>
          </a:p>
        </p:txBody>
      </p:sp>
    </p:spTree>
    <p:extLst>
      <p:ext uri="{BB962C8B-B14F-4D97-AF65-F5344CB8AC3E}">
        <p14:creationId xmlns:p14="http://schemas.microsoft.com/office/powerpoint/2010/main" val="194044004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Content with Picture 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8212663" y="1371599"/>
            <a:ext cx="3363514" cy="914401"/>
          </a:xfrm>
        </p:spPr>
        <p:txBody>
          <a:bodyPr anchor="t">
            <a:normAutofit/>
          </a:bodyPr>
          <a:lstStyle>
            <a:lvl1pPr>
              <a:defRPr sz="2400"/>
            </a:lvl1pPr>
          </a:lstStyle>
          <a:p>
            <a:r>
              <a:rPr lang="en-US"/>
              <a:t>Click to edit Master title style</a:t>
            </a:r>
            <a:endParaRPr lang="en-US" dirty="0"/>
          </a:p>
        </p:txBody>
      </p:sp>
      <p:sp>
        <p:nvSpPr>
          <p:cNvPr id="6" name="Date Placeholder 3">
            <a:extLst>
              <a:ext uri="{FF2B5EF4-FFF2-40B4-BE49-F238E27FC236}">
                <a16:creationId xmlns:a16="http://schemas.microsoft.com/office/drawing/2014/main" id="{CBA07C19-A01D-B0B9-930B-9E9E7D2E653C}"/>
              </a:ext>
            </a:extLst>
          </p:cNvPr>
          <p:cNvSpPr>
            <a:spLocks noGrp="1"/>
          </p:cNvSpPr>
          <p:nvPr>
            <p:ph type="dt" sz="half" idx="15"/>
          </p:nvPr>
        </p:nvSpPr>
        <p:spPr>
          <a:xfrm>
            <a:off x="609600" y="322731"/>
            <a:ext cx="914400" cy="283464"/>
          </a:xfrm>
        </p:spPr>
        <p:txBody>
          <a:bodyPr/>
          <a:lstStyle/>
          <a:p>
            <a:fld id="{E0F4D2D3-E754-452C-996E-A69280848F28}" type="datetime1">
              <a:rPr lang="en-US" smtClean="0"/>
              <a:t>6/4/2026</a:t>
            </a:fld>
            <a:endParaRPr lang="en-US" dirty="0"/>
          </a:p>
        </p:txBody>
      </p:sp>
      <p:sp>
        <p:nvSpPr>
          <p:cNvPr id="9" name="Footer Placeholder 8">
            <a:extLst>
              <a:ext uri="{FF2B5EF4-FFF2-40B4-BE49-F238E27FC236}">
                <a16:creationId xmlns:a16="http://schemas.microsoft.com/office/drawing/2014/main" id="{B09198F5-FF38-389C-E060-120AC6301809}"/>
              </a:ext>
            </a:extLst>
          </p:cNvPr>
          <p:cNvSpPr>
            <a:spLocks noGrp="1"/>
          </p:cNvSpPr>
          <p:nvPr>
            <p:ph type="ftr" sz="quarter" idx="16"/>
          </p:nvPr>
        </p:nvSpPr>
        <p:spPr>
          <a:xfrm>
            <a:off x="2514600" y="322731"/>
            <a:ext cx="7162799" cy="283464"/>
          </a:xfrm>
        </p:spPr>
        <p:txBody>
          <a:bodyPr/>
          <a:lstStyle/>
          <a:p>
            <a:r>
              <a:rPr lang="en-US" dirty="0"/>
              <a:t>Sample Footer Text</a:t>
            </a:r>
          </a:p>
        </p:txBody>
      </p:sp>
      <p:sp>
        <p:nvSpPr>
          <p:cNvPr id="10" name="Slide Number Placeholder 9">
            <a:extLst>
              <a:ext uri="{FF2B5EF4-FFF2-40B4-BE49-F238E27FC236}">
                <a16:creationId xmlns:a16="http://schemas.microsoft.com/office/drawing/2014/main" id="{4963CA08-6B63-DC1E-8CB3-C323C9040122}"/>
              </a:ext>
            </a:extLst>
          </p:cNvPr>
          <p:cNvSpPr>
            <a:spLocks noGrp="1"/>
          </p:cNvSpPr>
          <p:nvPr>
            <p:ph type="sldNum" sz="quarter" idx="17"/>
          </p:nvPr>
        </p:nvSpPr>
        <p:spPr>
          <a:xfrm>
            <a:off x="10661903" y="322731"/>
            <a:ext cx="914400" cy="283464"/>
          </a:xfrm>
        </p:spPr>
        <p:txBody>
          <a:bodyPr/>
          <a:lstStyle/>
          <a:p>
            <a:fld id="{AEAA3239-9EA4-4A65-A281-97F994456D9F}" type="slidenum">
              <a:rPr lang="en-US" smtClean="0"/>
              <a:t>‹#›</a:t>
            </a:fld>
            <a:endParaRPr lang="en-US" dirty="0"/>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609600" y="1371600"/>
            <a:ext cx="7197978" cy="4876800"/>
          </a:xfrm>
          <a:blipFill dpi="0" rotWithShape="1">
            <a:blip r:embed="rId2">
              <a:alphaModFix amt="60000"/>
            </a:blip>
            <a:srcRect/>
            <a:stretch>
              <a:fillRect/>
            </a:stretch>
          </a:blipFill>
        </p:spPr>
        <p:txBody>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8218887" y="2670047"/>
            <a:ext cx="3363513" cy="357835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35741914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Content with Picture 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5697" y="1371599"/>
            <a:ext cx="3363513" cy="914401"/>
          </a:xfrm>
        </p:spPr>
        <p:txBody>
          <a:bodyPr anchor="t">
            <a:normAutofit/>
          </a:bodyPr>
          <a:lstStyle>
            <a:lvl1pPr>
              <a:defRPr sz="2400"/>
            </a:lvl1pPr>
          </a:lstStyle>
          <a:p>
            <a:r>
              <a:rPr lang="en-US"/>
              <a:t>Click to edit Master title style</a:t>
            </a:r>
            <a:endParaRPr lang="en-US" dirty="0"/>
          </a:p>
        </p:txBody>
      </p:sp>
      <p:sp>
        <p:nvSpPr>
          <p:cNvPr id="4" name="Date Placeholder 3">
            <a:extLst>
              <a:ext uri="{FF2B5EF4-FFF2-40B4-BE49-F238E27FC236}">
                <a16:creationId xmlns:a16="http://schemas.microsoft.com/office/drawing/2014/main" id="{15305F20-8340-4F06-2EA5-4D05FFED4587}"/>
              </a:ext>
            </a:extLst>
          </p:cNvPr>
          <p:cNvSpPr>
            <a:spLocks noGrp="1"/>
          </p:cNvSpPr>
          <p:nvPr>
            <p:ph type="dt" sz="half" idx="15"/>
          </p:nvPr>
        </p:nvSpPr>
        <p:spPr>
          <a:xfrm>
            <a:off x="609600" y="322731"/>
            <a:ext cx="914400" cy="283464"/>
          </a:xfrm>
        </p:spPr>
        <p:txBody>
          <a:bodyPr/>
          <a:lstStyle/>
          <a:p>
            <a:fld id="{17A20D89-EAE3-437D-A562-62F383E1F1E4}" type="datetime1">
              <a:rPr lang="en-US" smtClean="0"/>
              <a:t>6/4/2026</a:t>
            </a:fld>
            <a:endParaRPr lang="en-US" dirty="0"/>
          </a:p>
        </p:txBody>
      </p:sp>
      <p:sp>
        <p:nvSpPr>
          <p:cNvPr id="9" name="Footer Placeholder 8">
            <a:extLst>
              <a:ext uri="{FF2B5EF4-FFF2-40B4-BE49-F238E27FC236}">
                <a16:creationId xmlns:a16="http://schemas.microsoft.com/office/drawing/2014/main" id="{B09198F5-FF38-389C-E060-120AC6301809}"/>
              </a:ext>
            </a:extLst>
          </p:cNvPr>
          <p:cNvSpPr>
            <a:spLocks noGrp="1"/>
          </p:cNvSpPr>
          <p:nvPr>
            <p:ph type="ftr" sz="quarter" idx="16"/>
          </p:nvPr>
        </p:nvSpPr>
        <p:spPr>
          <a:xfrm>
            <a:off x="2514600" y="322731"/>
            <a:ext cx="7162800" cy="283464"/>
          </a:xfrm>
        </p:spPr>
        <p:txBody>
          <a:bodyPr/>
          <a:lstStyle/>
          <a:p>
            <a:r>
              <a:rPr lang="en-US" dirty="0"/>
              <a:t>Sample Footer Text</a:t>
            </a:r>
          </a:p>
        </p:txBody>
      </p:sp>
      <p:sp>
        <p:nvSpPr>
          <p:cNvPr id="10" name="Slide Number Placeholder 9">
            <a:extLst>
              <a:ext uri="{FF2B5EF4-FFF2-40B4-BE49-F238E27FC236}">
                <a16:creationId xmlns:a16="http://schemas.microsoft.com/office/drawing/2014/main" id="{4963CA08-6B63-DC1E-8CB3-C323C9040122}"/>
              </a:ext>
            </a:extLst>
          </p:cNvPr>
          <p:cNvSpPr>
            <a:spLocks noGrp="1"/>
          </p:cNvSpPr>
          <p:nvPr>
            <p:ph type="sldNum" sz="quarter" idx="17"/>
          </p:nvPr>
        </p:nvSpPr>
        <p:spPr>
          <a:xfrm>
            <a:off x="10661776" y="322731"/>
            <a:ext cx="914400" cy="283464"/>
          </a:xfrm>
        </p:spPr>
        <p:txBody>
          <a:bodyPr/>
          <a:lstStyle/>
          <a:p>
            <a:fld id="{AEAA3239-9EA4-4A65-A281-97F994456D9F}" type="slidenum">
              <a:rPr lang="en-US" smtClean="0"/>
              <a:t>‹#›</a:t>
            </a:fld>
            <a:endParaRPr lang="en-US" dirty="0"/>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615825" y="2670047"/>
            <a:ext cx="3363386" cy="357835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Picture Placeholder 10">
            <a:extLst>
              <a:ext uri="{FF2B5EF4-FFF2-40B4-BE49-F238E27FC236}">
                <a16:creationId xmlns:a16="http://schemas.microsoft.com/office/drawing/2014/main" id="{158FD965-81B2-7E47-FC2D-2FFFA61C3D06}"/>
              </a:ext>
            </a:extLst>
          </p:cNvPr>
          <p:cNvSpPr>
            <a:spLocks noGrp="1"/>
          </p:cNvSpPr>
          <p:nvPr>
            <p:ph type="pic" sz="quarter" idx="18" hasCustomPrompt="1"/>
          </p:nvPr>
        </p:nvSpPr>
        <p:spPr>
          <a:xfrm>
            <a:off x="4378198" y="1371600"/>
            <a:ext cx="7197978" cy="4876800"/>
          </a:xfrm>
          <a:blipFill dpi="0" rotWithShape="1">
            <a:blip r:embed="rId2">
              <a:alphaModFix amt="60000"/>
            </a:blip>
            <a:srcRect/>
            <a:stretch>
              <a:fillRect/>
            </a:stretch>
          </a:blipFill>
        </p:spPr>
        <p:txBody>
          <a:bodyPr/>
          <a:lstStyle>
            <a:lvl1pPr marL="0" indent="0">
              <a:buNone/>
              <a:defRPr/>
            </a:lvl1pPr>
          </a:lstStyle>
          <a:p>
            <a:r>
              <a:rPr lang="en-US" dirty="0"/>
              <a:t>   </a:t>
            </a:r>
          </a:p>
        </p:txBody>
      </p:sp>
    </p:spTree>
    <p:extLst>
      <p:ext uri="{BB962C8B-B14F-4D97-AF65-F5344CB8AC3E}">
        <p14:creationId xmlns:p14="http://schemas.microsoft.com/office/powerpoint/2010/main" val="214627854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Content with Picture 9">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8888061" y="1371600"/>
            <a:ext cx="2699254" cy="1836503"/>
          </a:xfrm>
        </p:spPr>
        <p:txBody>
          <a:bodyPr anchor="t"/>
          <a:lstStyle/>
          <a:p>
            <a:r>
              <a:rPr lang="en-US"/>
              <a:t>Click to edit Master title style</a:t>
            </a:r>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609600" y="322731"/>
            <a:ext cx="914400" cy="283464"/>
          </a:xfrm>
        </p:spPr>
        <p:txBody>
          <a:bodyPr/>
          <a:lstStyle>
            <a:lvl1pPr>
              <a:defRPr>
                <a:solidFill>
                  <a:schemeClr val="tx1"/>
                </a:solidFill>
                <a:effectLst/>
              </a:defRPr>
            </a:lvl1pPr>
          </a:lstStyle>
          <a:p>
            <a:fld id="{D481F196-B1D0-4451-BD57-0DCCBF9A6C9D}" type="datetime1">
              <a:rPr lang="en-US" smtClean="0"/>
              <a:t>6/4/2026</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2514601" y="322731"/>
            <a:ext cx="7162800" cy="283464"/>
          </a:xfrm>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0668001" y="322731"/>
            <a:ext cx="914400" cy="283464"/>
          </a:xfrm>
        </p:spPr>
        <p:txBody>
          <a:bodyPr/>
          <a:lstStyle/>
          <a:p>
            <a:fld id="{AEAA3239-9EA4-4A65-A281-97F994456D9F}" type="slidenum">
              <a:rPr lang="en-US" smtClean="0"/>
              <a:t>‹#›</a:t>
            </a:fld>
            <a:endParaRPr lang="en-US" dirty="0"/>
          </a:p>
        </p:txBody>
      </p:sp>
      <p:sp>
        <p:nvSpPr>
          <p:cNvPr id="10" name="Picture Placeholder 9">
            <a:extLst>
              <a:ext uri="{FF2B5EF4-FFF2-40B4-BE49-F238E27FC236}">
                <a16:creationId xmlns:a16="http://schemas.microsoft.com/office/drawing/2014/main" id="{3CA946DA-5AE8-39E2-3ADD-B8F06308C1C6}"/>
              </a:ext>
            </a:extLst>
          </p:cNvPr>
          <p:cNvSpPr>
            <a:spLocks noGrp="1"/>
          </p:cNvSpPr>
          <p:nvPr>
            <p:ph type="pic" sz="quarter" idx="13" hasCustomPrompt="1"/>
          </p:nvPr>
        </p:nvSpPr>
        <p:spPr>
          <a:xfrm>
            <a:off x="615697" y="1371600"/>
            <a:ext cx="7885606" cy="4876800"/>
          </a:xfrm>
          <a:custGeom>
            <a:avLst/>
            <a:gdLst>
              <a:gd name="connsiteX0" fmla="*/ 0 w 8326323"/>
              <a:gd name="connsiteY0" fmla="*/ 0 h 6858000"/>
              <a:gd name="connsiteX1" fmla="*/ 8326323 w 8326323"/>
              <a:gd name="connsiteY1" fmla="*/ 0 h 6858000"/>
              <a:gd name="connsiteX2" fmla="*/ 8326323 w 8326323"/>
              <a:gd name="connsiteY2" fmla="*/ 6858000 h 6858000"/>
              <a:gd name="connsiteX3" fmla="*/ 0 w 8326323"/>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326323" h="6858000">
                <a:moveTo>
                  <a:pt x="0" y="0"/>
                </a:moveTo>
                <a:lnTo>
                  <a:pt x="8326323" y="0"/>
                </a:lnTo>
                <a:lnTo>
                  <a:pt x="8326323" y="6858000"/>
                </a:lnTo>
                <a:lnTo>
                  <a:pt x="0" y="6858000"/>
                </a:ln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8883147" y="3592150"/>
            <a:ext cx="2699254" cy="2656250"/>
          </a:xfrm>
        </p:spPr>
        <p:txBody>
          <a:bodyPr vert="horz" lIns="91440" tIns="45720" rIns="91440" bIns="45720" rtlCol="0">
            <a:normAutofit/>
          </a:bodyPr>
          <a:lstStyle>
            <a:lvl1pPr marL="0" indent="0">
              <a:buNone/>
              <a:defRPr lang="en-US" dirty="0"/>
            </a:lvl1pPr>
            <a:lvl2pPr marL="228600" indent="0">
              <a:buNone/>
              <a:defRPr lang="en-US" dirty="0"/>
            </a:lvl2pPr>
            <a:lvl3pPr marL="457200" indent="0">
              <a:buNone/>
              <a:defRPr lang="en-US" dirty="0"/>
            </a:lvl3pPr>
            <a:lvl4pPr marL="685800" indent="0">
              <a:buNone/>
              <a:defRPr lang="en-US" dirty="0"/>
            </a:lvl4pPr>
            <a:lvl5pPr marL="914400" indent="0">
              <a:buNone/>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64438002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Content with Picture 10">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5697" y="1371600"/>
            <a:ext cx="2699254" cy="1858941"/>
          </a:xfrm>
        </p:spPr>
        <p:txBody>
          <a:bodyPr anchor="t"/>
          <a:lstStyle/>
          <a:p>
            <a:r>
              <a:rPr lang="en-US"/>
              <a:t>Click to edit Master title style</a:t>
            </a:r>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609600" y="322731"/>
            <a:ext cx="914400" cy="283464"/>
          </a:xfrm>
        </p:spPr>
        <p:txBody>
          <a:bodyPr/>
          <a:lstStyle>
            <a:lvl1pPr>
              <a:defRPr>
                <a:solidFill>
                  <a:schemeClr val="tx1"/>
                </a:solidFill>
                <a:effectLst/>
              </a:defRPr>
            </a:lvl1pPr>
          </a:lstStyle>
          <a:p>
            <a:fld id="{E2505D57-3CC9-48CD-A7D7-2BE3E605D0A5}" type="datetime1">
              <a:rPr lang="en-US" smtClean="0"/>
              <a:t>6/4/2026</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2514600" y="322731"/>
            <a:ext cx="7162800" cy="283464"/>
          </a:xfrm>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0668000" y="322731"/>
            <a:ext cx="914400" cy="283464"/>
          </a:xfrm>
        </p:spPr>
        <p:txBody>
          <a:bodyPr/>
          <a:lstStyle/>
          <a:p>
            <a:fld id="{AEAA3239-9EA4-4A65-A281-97F994456D9F}" type="slidenum">
              <a:rPr lang="en-US" smtClean="0"/>
              <a:t>‹#›</a:t>
            </a:fld>
            <a:endParaRPr lang="en-US" dirty="0"/>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616691" y="3592150"/>
            <a:ext cx="2693346" cy="2656250"/>
          </a:xfrm>
        </p:spPr>
        <p:txBody>
          <a:bodyPr vert="horz" lIns="91440" tIns="45720" rIns="91440" bIns="45720" rtlCol="0">
            <a:normAutofit/>
          </a:bodyPr>
          <a:lstStyle>
            <a:lvl1pPr marL="0" indent="0">
              <a:buNone/>
              <a:defRPr lang="en-US" dirty="0"/>
            </a:lvl1pPr>
            <a:lvl2pPr marL="228600" indent="0">
              <a:buNone/>
              <a:defRPr lang="en-US" dirty="0"/>
            </a:lvl2pPr>
            <a:lvl3pPr marL="457200" indent="0">
              <a:buNone/>
              <a:defRPr lang="en-US" dirty="0"/>
            </a:lvl3pPr>
            <a:lvl4pPr marL="685800" indent="0">
              <a:buNone/>
              <a:defRPr lang="en-US" dirty="0"/>
            </a:lvl4pPr>
            <a:lvl5pPr marL="914400" indent="0">
              <a:buNone/>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Picture Placeholder 9">
            <a:extLst>
              <a:ext uri="{FF2B5EF4-FFF2-40B4-BE49-F238E27FC236}">
                <a16:creationId xmlns:a16="http://schemas.microsoft.com/office/drawing/2014/main" id="{7A8F660F-60A6-785B-047B-B48856C7BBFC}"/>
              </a:ext>
            </a:extLst>
          </p:cNvPr>
          <p:cNvSpPr>
            <a:spLocks noGrp="1"/>
          </p:cNvSpPr>
          <p:nvPr>
            <p:ph type="pic" sz="quarter" idx="15" hasCustomPrompt="1"/>
          </p:nvPr>
        </p:nvSpPr>
        <p:spPr>
          <a:xfrm>
            <a:off x="3696794" y="1371600"/>
            <a:ext cx="7885606" cy="4876800"/>
          </a:xfrm>
          <a:custGeom>
            <a:avLst/>
            <a:gdLst>
              <a:gd name="connsiteX0" fmla="*/ 0 w 8326323"/>
              <a:gd name="connsiteY0" fmla="*/ 0 h 6858000"/>
              <a:gd name="connsiteX1" fmla="*/ 8326323 w 8326323"/>
              <a:gd name="connsiteY1" fmla="*/ 0 h 6858000"/>
              <a:gd name="connsiteX2" fmla="*/ 8326323 w 8326323"/>
              <a:gd name="connsiteY2" fmla="*/ 6858000 h 6858000"/>
              <a:gd name="connsiteX3" fmla="*/ 0 w 8326323"/>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326323" h="6858000">
                <a:moveTo>
                  <a:pt x="0" y="0"/>
                </a:moveTo>
                <a:lnTo>
                  <a:pt x="8326323" y="0"/>
                </a:lnTo>
                <a:lnTo>
                  <a:pt x="8326323" y="6858000"/>
                </a:lnTo>
                <a:lnTo>
                  <a:pt x="0" y="6858000"/>
                </a:ln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dirty="0"/>
              <a:t>   </a:t>
            </a:r>
          </a:p>
        </p:txBody>
      </p:sp>
    </p:spTree>
    <p:extLst>
      <p:ext uri="{BB962C8B-B14F-4D97-AF65-F5344CB8AC3E}">
        <p14:creationId xmlns:p14="http://schemas.microsoft.com/office/powerpoint/2010/main" val="126400940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Content with Picture 1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6" y="5012267"/>
            <a:ext cx="4019522" cy="1236133"/>
          </a:xfrm>
        </p:spPr>
        <p:txBody>
          <a:bodyPr anchor="t">
            <a:normAutofit/>
          </a:bodyPr>
          <a:lstStyle>
            <a:lvl1pPr>
              <a:defRPr sz="2400"/>
            </a:lvl1pPr>
          </a:lstStyle>
          <a:p>
            <a:r>
              <a:rPr lang="en-US"/>
              <a:t>Click to edit Master title style</a:t>
            </a:r>
            <a:endParaRPr lang="en-US" dirty="0"/>
          </a:p>
        </p:txBody>
      </p:sp>
      <p:sp>
        <p:nvSpPr>
          <p:cNvPr id="12" name="Date Placeholder 4">
            <a:extLst>
              <a:ext uri="{FF2B5EF4-FFF2-40B4-BE49-F238E27FC236}">
                <a16:creationId xmlns:a16="http://schemas.microsoft.com/office/drawing/2014/main" id="{2D9E4C7C-63E4-6DA5-5108-15D4DA6D0607}"/>
              </a:ext>
            </a:extLst>
          </p:cNvPr>
          <p:cNvSpPr>
            <a:spLocks noGrp="1"/>
          </p:cNvSpPr>
          <p:nvPr>
            <p:ph type="dt" sz="half" idx="10"/>
          </p:nvPr>
        </p:nvSpPr>
        <p:spPr>
          <a:xfrm>
            <a:off x="609600" y="322731"/>
            <a:ext cx="914400" cy="286869"/>
          </a:xfrm>
        </p:spPr>
        <p:txBody>
          <a:bodyPr/>
          <a:lstStyle/>
          <a:p>
            <a:fld id="{3F2E167B-0B78-4B36-8A57-49085AADF134}" type="datetime1">
              <a:rPr lang="en-US" smtClean="0"/>
              <a:t>6/4/2026</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AEAA3239-9EA4-4A65-A281-97F994456D9F}" type="slidenum">
              <a:rPr lang="en-US" smtClean="0"/>
              <a:t>‹#›</a:t>
            </a:fld>
            <a:endParaRPr lang="en-US" dirty="0"/>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609599" y="1371600"/>
            <a:ext cx="10966705" cy="3256619"/>
          </a:xfrm>
          <a:blipFill dpi="0" rotWithShape="1">
            <a:blip r:embed="rId2">
              <a:alphaModFix amt="60000"/>
            </a:blip>
            <a:srcRect/>
            <a:stretch>
              <a:fillRect/>
            </a:stretch>
          </a:blipFill>
        </p:spPr>
        <p:txBody>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5018927" y="5012267"/>
            <a:ext cx="6563474" cy="1236133"/>
          </a:xfrm>
        </p:spPr>
        <p:txBody>
          <a:bodyPr vert="horz" lIns="91440" tIns="45720" rIns="91440" bIns="45720" rtlCol="0">
            <a:normAutofit/>
          </a:bodyPr>
          <a:lstStyle>
            <a:lvl1pPr marL="0" indent="0">
              <a:buNone/>
              <a:defRPr lang="en-US" dirty="0"/>
            </a:lvl1pPr>
            <a:lvl2pPr marL="228600" indent="0">
              <a:buNone/>
              <a:defRPr lang="en-US" dirty="0"/>
            </a:lvl2pPr>
            <a:lvl3pPr marL="457200" indent="0">
              <a:buNone/>
              <a:defRPr lang="en-US" dirty="0"/>
            </a:lvl3pPr>
            <a:lvl4pPr marL="685800" indent="0">
              <a:buNone/>
              <a:defRPr lang="en-US" dirty="0"/>
            </a:lvl4pPr>
            <a:lvl5pPr marL="914400" indent="0">
              <a:buNone/>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39324698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Content with Picture 1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6" y="4205330"/>
            <a:ext cx="3044954" cy="2019586"/>
          </a:xfrm>
        </p:spPr>
        <p:txBody>
          <a:bodyPr anchor="t">
            <a:normAutofit/>
          </a:bodyPr>
          <a:lstStyle>
            <a:lvl1pPr>
              <a:defRPr sz="2400"/>
            </a:lvl1pPr>
          </a:lstStyle>
          <a:p>
            <a:r>
              <a:rPr lang="en-US"/>
              <a:t>Click to edit Master title style</a:t>
            </a:r>
            <a:endParaRPr lang="en-US" dirty="0"/>
          </a:p>
        </p:txBody>
      </p:sp>
      <p:sp>
        <p:nvSpPr>
          <p:cNvPr id="9" name="Date Placeholder 4">
            <a:extLst>
              <a:ext uri="{FF2B5EF4-FFF2-40B4-BE49-F238E27FC236}">
                <a16:creationId xmlns:a16="http://schemas.microsoft.com/office/drawing/2014/main" id="{E59D63EA-A363-194D-0D29-EB63BC89E3E3}"/>
              </a:ext>
            </a:extLst>
          </p:cNvPr>
          <p:cNvSpPr>
            <a:spLocks noGrp="1"/>
          </p:cNvSpPr>
          <p:nvPr>
            <p:ph type="dt" sz="half" idx="10"/>
          </p:nvPr>
        </p:nvSpPr>
        <p:spPr>
          <a:xfrm>
            <a:off x="609600" y="322731"/>
            <a:ext cx="914400" cy="286869"/>
          </a:xfrm>
        </p:spPr>
        <p:txBody>
          <a:bodyPr/>
          <a:lstStyle/>
          <a:p>
            <a:fld id="{B9462E82-6E33-4AEF-AE7B-DF7C6F462D56}" type="datetime1">
              <a:rPr lang="en-US" smtClean="0"/>
              <a:t>6/4/2026</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AEAA3239-9EA4-4A65-A281-97F994456D9F}" type="slidenum">
              <a:rPr lang="en-US" smtClean="0"/>
              <a:t>‹#›</a:t>
            </a:fld>
            <a:endParaRPr lang="en-US" dirty="0"/>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609599" y="1371600"/>
            <a:ext cx="10966705" cy="2449683"/>
          </a:xfrm>
          <a:blipFill dpi="0" rotWithShape="1">
            <a:blip r:embed="rId2">
              <a:alphaModFix amt="60000"/>
            </a:blip>
            <a:srcRect/>
            <a:stretch>
              <a:fillRect/>
            </a:stretch>
          </a:blipFill>
        </p:spPr>
        <p:txBody>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4044358" y="4205331"/>
            <a:ext cx="7538041" cy="2019586"/>
          </a:xfrm>
        </p:spPr>
        <p:txBody>
          <a:bodyPr vert="horz" lIns="91440" tIns="45720" rIns="91440" bIns="45720" rtlCol="0">
            <a:normAutofit/>
          </a:bodyPr>
          <a:lstStyle>
            <a:lvl1pPr marL="0" indent="0">
              <a:buNone/>
              <a:defRPr lang="en-US" dirty="0"/>
            </a:lvl1pPr>
            <a:lvl2pPr marL="228600" indent="0">
              <a:buNone/>
              <a:defRPr lang="en-US" dirty="0"/>
            </a:lvl2pPr>
            <a:lvl3pPr marL="457200" indent="0">
              <a:buNone/>
              <a:defRPr lang="en-US" dirty="0"/>
            </a:lvl3pPr>
            <a:lvl4pPr marL="685800" indent="0">
              <a:buNone/>
              <a:defRPr lang="en-US" dirty="0"/>
            </a:lvl4pPr>
            <a:lvl5pPr marL="914400" indent="0">
              <a:buNone/>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33856807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Content with Picture 1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09600" y="1390892"/>
            <a:ext cx="3021873" cy="1773540"/>
          </a:xfrm>
        </p:spPr>
        <p:txBody>
          <a:bodyPr anchor="t">
            <a:normAutofit/>
          </a:bodyPr>
          <a:lstStyle>
            <a:lvl1pPr>
              <a:defRPr sz="2800"/>
            </a:lvl1pPr>
          </a:lstStyle>
          <a:p>
            <a:r>
              <a:rPr lang="en-US"/>
              <a:t>Click to edit Master title style</a:t>
            </a:r>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609600" y="322731"/>
            <a:ext cx="914400" cy="283464"/>
          </a:xfrm>
        </p:spPr>
        <p:txBody>
          <a:bodyPr/>
          <a:lstStyle/>
          <a:p>
            <a:fld id="{83BF6E84-C156-49F4-8E82-3F8A64544B22}" type="datetime1">
              <a:rPr lang="en-US" smtClean="0"/>
              <a:t>6/4/2026</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2514600" y="322731"/>
            <a:ext cx="7162800" cy="283464"/>
          </a:xfrm>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0668000" y="322731"/>
            <a:ext cx="914400" cy="283464"/>
          </a:xfrm>
        </p:spPr>
        <p:txBody>
          <a:bodyPr/>
          <a:lstStyle/>
          <a:p>
            <a:fld id="{AEAA3239-9EA4-4A65-A281-97F994456D9F}" type="slidenum">
              <a:rPr lang="en-US" smtClean="0"/>
              <a:t>‹#›</a:t>
            </a:fld>
            <a:endParaRPr lang="en-US" dirty="0"/>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4122370" y="1390891"/>
            <a:ext cx="7460029" cy="2330455"/>
          </a:xfrm>
        </p:spPr>
        <p:txBody>
          <a:bodyPr vert="horz" lIns="91440" tIns="45720" rIns="91440" bIns="45720" rtlCol="0">
            <a:normAutofit/>
          </a:bodyPr>
          <a:lstStyle>
            <a:lvl1pPr marL="0" indent="0">
              <a:buNone/>
              <a:defRPr lang="en-US" dirty="0"/>
            </a:lvl1pPr>
            <a:lvl2pPr marL="228600" indent="0">
              <a:buNone/>
              <a:defRPr lang="en-US" dirty="0"/>
            </a:lvl2pPr>
            <a:lvl3pPr marL="457200" indent="0">
              <a:buNone/>
              <a:defRPr lang="en-US" dirty="0"/>
            </a:lvl3pPr>
            <a:lvl4pPr marL="685800" indent="0">
              <a:buNone/>
              <a:defRPr lang="en-US" dirty="0"/>
            </a:lvl4pPr>
            <a:lvl5pPr marL="914400" indent="0">
              <a:buNone/>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Picture Placeholder 3">
            <a:extLst>
              <a:ext uri="{FF2B5EF4-FFF2-40B4-BE49-F238E27FC236}">
                <a16:creationId xmlns:a16="http://schemas.microsoft.com/office/drawing/2014/main" id="{EDB92F6E-55FC-C88B-734D-26D3B9923E69}"/>
              </a:ext>
            </a:extLst>
          </p:cNvPr>
          <p:cNvSpPr>
            <a:spLocks noGrp="1"/>
          </p:cNvSpPr>
          <p:nvPr>
            <p:ph type="pic" sz="quarter" idx="13" hasCustomPrompt="1"/>
          </p:nvPr>
        </p:nvSpPr>
        <p:spPr>
          <a:xfrm>
            <a:off x="609599" y="4127577"/>
            <a:ext cx="10972801" cy="2120823"/>
          </a:xfrm>
          <a:custGeom>
            <a:avLst/>
            <a:gdLst>
              <a:gd name="connsiteX0" fmla="*/ 0 w 12192000"/>
              <a:gd name="connsiteY0" fmla="*/ 0 h 3221477"/>
              <a:gd name="connsiteX1" fmla="*/ 12192000 w 12192000"/>
              <a:gd name="connsiteY1" fmla="*/ 0 h 3221477"/>
              <a:gd name="connsiteX2" fmla="*/ 12192000 w 12192000"/>
              <a:gd name="connsiteY2" fmla="*/ 3221477 h 3221477"/>
              <a:gd name="connsiteX3" fmla="*/ 0 w 12192000"/>
              <a:gd name="connsiteY3" fmla="*/ 3221477 h 3221477"/>
            </a:gdLst>
            <a:ahLst/>
            <a:cxnLst>
              <a:cxn ang="0">
                <a:pos x="connsiteX0" y="connsiteY0"/>
              </a:cxn>
              <a:cxn ang="0">
                <a:pos x="connsiteX1" y="connsiteY1"/>
              </a:cxn>
              <a:cxn ang="0">
                <a:pos x="connsiteX2" y="connsiteY2"/>
              </a:cxn>
              <a:cxn ang="0">
                <a:pos x="connsiteX3" y="connsiteY3"/>
              </a:cxn>
            </a:cxnLst>
            <a:rect l="l" t="t" r="r" b="b"/>
            <a:pathLst>
              <a:path w="12192000" h="3221477">
                <a:moveTo>
                  <a:pt x="0" y="0"/>
                </a:moveTo>
                <a:lnTo>
                  <a:pt x="12192000" y="0"/>
                </a:lnTo>
                <a:lnTo>
                  <a:pt x="12192000" y="3221477"/>
                </a:lnTo>
                <a:lnTo>
                  <a:pt x="0" y="3221477"/>
                </a:ln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dirty="0"/>
              <a:t>   </a:t>
            </a:r>
          </a:p>
        </p:txBody>
      </p:sp>
    </p:spTree>
    <p:extLst>
      <p:ext uri="{BB962C8B-B14F-4D97-AF65-F5344CB8AC3E}">
        <p14:creationId xmlns:p14="http://schemas.microsoft.com/office/powerpoint/2010/main" val="4064926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Content with Picture 1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7" y="1371600"/>
            <a:ext cx="10969753" cy="745559"/>
          </a:xfrm>
        </p:spPr>
        <p:txBody>
          <a:bodyPr anchor="t"/>
          <a:lstStyle/>
          <a:p>
            <a:r>
              <a:rPr lang="en-US"/>
              <a:t>Click to edit Master title style</a:t>
            </a:r>
            <a:endParaRPr lang="en-US" dirty="0"/>
          </a:p>
        </p:txBody>
      </p:sp>
      <p:sp>
        <p:nvSpPr>
          <p:cNvPr id="4" name="Date Placeholder 3">
            <a:extLst>
              <a:ext uri="{FF2B5EF4-FFF2-40B4-BE49-F238E27FC236}">
                <a16:creationId xmlns:a16="http://schemas.microsoft.com/office/drawing/2014/main" id="{9F3CAD5B-18BB-E21E-3A4C-7BAACB8519A4}"/>
              </a:ext>
            </a:extLst>
          </p:cNvPr>
          <p:cNvSpPr>
            <a:spLocks noGrp="1"/>
          </p:cNvSpPr>
          <p:nvPr>
            <p:ph type="dt" sz="half" idx="15"/>
          </p:nvPr>
        </p:nvSpPr>
        <p:spPr>
          <a:xfrm>
            <a:off x="609600" y="322731"/>
            <a:ext cx="914400" cy="283464"/>
          </a:xfrm>
        </p:spPr>
        <p:txBody>
          <a:bodyPr/>
          <a:lstStyle/>
          <a:p>
            <a:fld id="{001F9C0A-11C5-40F2-BD0E-27AA70E2625D}" type="datetime1">
              <a:rPr lang="en-US" smtClean="0"/>
              <a:t>6/4/2026</a:t>
            </a:fld>
            <a:endParaRPr lang="en-US" dirty="0"/>
          </a:p>
        </p:txBody>
      </p:sp>
      <p:sp>
        <p:nvSpPr>
          <p:cNvPr id="9" name="Footer Placeholder 8">
            <a:extLst>
              <a:ext uri="{FF2B5EF4-FFF2-40B4-BE49-F238E27FC236}">
                <a16:creationId xmlns:a16="http://schemas.microsoft.com/office/drawing/2014/main" id="{820916D3-99FA-E971-607F-14E290E58854}"/>
              </a:ext>
            </a:extLst>
          </p:cNvPr>
          <p:cNvSpPr>
            <a:spLocks noGrp="1"/>
          </p:cNvSpPr>
          <p:nvPr>
            <p:ph type="ftr" sz="quarter" idx="16"/>
          </p:nvPr>
        </p:nvSpPr>
        <p:spPr>
          <a:xfrm>
            <a:off x="2514600" y="322731"/>
            <a:ext cx="7162800" cy="283464"/>
          </a:xfrm>
        </p:spPr>
        <p:txBody>
          <a:bodyPr/>
          <a:lstStyle/>
          <a:p>
            <a:r>
              <a:rPr lang="en-US" dirty="0"/>
              <a:t>Sample Footer Text</a:t>
            </a:r>
          </a:p>
        </p:txBody>
      </p:sp>
      <p:sp>
        <p:nvSpPr>
          <p:cNvPr id="10" name="Slide Number Placeholder 9">
            <a:extLst>
              <a:ext uri="{FF2B5EF4-FFF2-40B4-BE49-F238E27FC236}">
                <a16:creationId xmlns:a16="http://schemas.microsoft.com/office/drawing/2014/main" id="{BBDEAB8E-8806-A459-E320-4CA2B455BFD7}"/>
              </a:ext>
            </a:extLst>
          </p:cNvPr>
          <p:cNvSpPr>
            <a:spLocks noGrp="1"/>
          </p:cNvSpPr>
          <p:nvPr>
            <p:ph type="sldNum" sz="quarter" idx="17"/>
          </p:nvPr>
        </p:nvSpPr>
        <p:spPr>
          <a:xfrm>
            <a:off x="10664952" y="322731"/>
            <a:ext cx="914400" cy="283464"/>
          </a:xfrm>
        </p:spPr>
        <p:txBody>
          <a:bodyPr/>
          <a:lstStyle/>
          <a:p>
            <a:fld id="{AEAA3239-9EA4-4A65-A281-97F994456D9F}" type="slidenum">
              <a:rPr lang="en-US" smtClean="0"/>
              <a:t>‹#›</a:t>
            </a:fld>
            <a:endParaRPr lang="en-US" dirty="0"/>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612647" y="2501206"/>
            <a:ext cx="4513079" cy="37471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Picture Placeholder 11">
            <a:extLst>
              <a:ext uri="{FF2B5EF4-FFF2-40B4-BE49-F238E27FC236}">
                <a16:creationId xmlns:a16="http://schemas.microsoft.com/office/drawing/2014/main" id="{96F64025-FA05-CC42-8294-F944BC95DD00}"/>
              </a:ext>
            </a:extLst>
          </p:cNvPr>
          <p:cNvSpPr>
            <a:spLocks noGrp="1"/>
          </p:cNvSpPr>
          <p:nvPr>
            <p:ph type="pic" sz="quarter" idx="13" hasCustomPrompt="1"/>
          </p:nvPr>
        </p:nvSpPr>
        <p:spPr>
          <a:xfrm>
            <a:off x="5512485" y="2501206"/>
            <a:ext cx="6066867" cy="3747194"/>
          </a:xfrm>
          <a:custGeom>
            <a:avLst/>
            <a:gdLst>
              <a:gd name="connsiteX0" fmla="*/ 0 w 6460672"/>
              <a:gd name="connsiteY0" fmla="*/ 0 h 5029200"/>
              <a:gd name="connsiteX1" fmla="*/ 6460672 w 6460672"/>
              <a:gd name="connsiteY1" fmla="*/ 0 h 5029200"/>
              <a:gd name="connsiteX2" fmla="*/ 6460672 w 6460672"/>
              <a:gd name="connsiteY2" fmla="*/ 5029200 h 5029200"/>
              <a:gd name="connsiteX3" fmla="*/ 0 w 6460672"/>
              <a:gd name="connsiteY3" fmla="*/ 5029200 h 5029200"/>
            </a:gdLst>
            <a:ahLst/>
            <a:cxnLst>
              <a:cxn ang="0">
                <a:pos x="connsiteX0" y="connsiteY0"/>
              </a:cxn>
              <a:cxn ang="0">
                <a:pos x="connsiteX1" y="connsiteY1"/>
              </a:cxn>
              <a:cxn ang="0">
                <a:pos x="connsiteX2" y="connsiteY2"/>
              </a:cxn>
              <a:cxn ang="0">
                <a:pos x="connsiteX3" y="connsiteY3"/>
              </a:cxn>
            </a:cxnLst>
            <a:rect l="l" t="t" r="r" b="b"/>
            <a:pathLst>
              <a:path w="6460672" h="5029200">
                <a:moveTo>
                  <a:pt x="0" y="0"/>
                </a:moveTo>
                <a:lnTo>
                  <a:pt x="6460672" y="0"/>
                </a:lnTo>
                <a:lnTo>
                  <a:pt x="6460672" y="5029200"/>
                </a:lnTo>
                <a:lnTo>
                  <a:pt x="0" y="5029200"/>
                </a:lnTo>
                <a:close/>
              </a:path>
            </a:pathLst>
          </a:custGeom>
          <a:blipFill dpi="0" rotWithShape="1">
            <a:blip r:embed="rId2">
              <a:alphaModFix amt="60000"/>
            </a:blip>
            <a:srcRect/>
            <a:stretch>
              <a:fillRect/>
            </a:stretch>
          </a:blipFill>
        </p:spPr>
        <p:txBody>
          <a:bodyPr vert="horz" wrap="square" lIns="91440" tIns="45720" rIns="91440" bIns="45720" rtlCol="0">
            <a:noAutofit/>
          </a:bodyPr>
          <a:lstStyle>
            <a:lvl1pPr>
              <a:defRPr lang="en-US" dirty="0"/>
            </a:lvl1pPr>
          </a:lstStyle>
          <a:p>
            <a:pPr marL="0" lvl="0" indent="0">
              <a:buNone/>
            </a:pPr>
            <a:r>
              <a:rPr lang="en-US" dirty="0"/>
              <a:t>   </a:t>
            </a:r>
          </a:p>
        </p:txBody>
      </p:sp>
    </p:spTree>
    <p:extLst>
      <p:ext uri="{BB962C8B-B14F-4D97-AF65-F5344CB8AC3E}">
        <p14:creationId xmlns:p14="http://schemas.microsoft.com/office/powerpoint/2010/main" val="258859096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Content with Picture 1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7" y="1371600"/>
            <a:ext cx="10969753" cy="745560"/>
          </a:xfrm>
        </p:spPr>
        <p:txBody>
          <a:bodyPr anchor="t"/>
          <a:lstStyle/>
          <a:p>
            <a:r>
              <a:rPr lang="en-US"/>
              <a:t>Click to edit Master title style</a:t>
            </a:r>
            <a:endParaRPr lang="en-US" dirty="0"/>
          </a:p>
        </p:txBody>
      </p:sp>
      <p:sp>
        <p:nvSpPr>
          <p:cNvPr id="4" name="Date Placeholder 3">
            <a:extLst>
              <a:ext uri="{FF2B5EF4-FFF2-40B4-BE49-F238E27FC236}">
                <a16:creationId xmlns:a16="http://schemas.microsoft.com/office/drawing/2014/main" id="{9F3CAD5B-18BB-E21E-3A4C-7BAACB8519A4}"/>
              </a:ext>
            </a:extLst>
          </p:cNvPr>
          <p:cNvSpPr>
            <a:spLocks noGrp="1"/>
          </p:cNvSpPr>
          <p:nvPr>
            <p:ph type="dt" sz="half" idx="15"/>
          </p:nvPr>
        </p:nvSpPr>
        <p:spPr>
          <a:xfrm>
            <a:off x="609600" y="322731"/>
            <a:ext cx="914400" cy="283464"/>
          </a:xfrm>
        </p:spPr>
        <p:txBody>
          <a:bodyPr/>
          <a:lstStyle/>
          <a:p>
            <a:fld id="{9CDFB84F-677F-480D-99C2-22BB3A82E4AD}" type="datetime1">
              <a:rPr lang="en-US" smtClean="0"/>
              <a:t>6/4/2026</a:t>
            </a:fld>
            <a:endParaRPr lang="en-US" dirty="0"/>
          </a:p>
        </p:txBody>
      </p:sp>
      <p:sp>
        <p:nvSpPr>
          <p:cNvPr id="9" name="Footer Placeholder 8">
            <a:extLst>
              <a:ext uri="{FF2B5EF4-FFF2-40B4-BE49-F238E27FC236}">
                <a16:creationId xmlns:a16="http://schemas.microsoft.com/office/drawing/2014/main" id="{820916D3-99FA-E971-607F-14E290E58854}"/>
              </a:ext>
            </a:extLst>
          </p:cNvPr>
          <p:cNvSpPr>
            <a:spLocks noGrp="1"/>
          </p:cNvSpPr>
          <p:nvPr>
            <p:ph type="ftr" sz="quarter" idx="16"/>
          </p:nvPr>
        </p:nvSpPr>
        <p:spPr>
          <a:xfrm>
            <a:off x="2514600" y="322731"/>
            <a:ext cx="7162800" cy="283464"/>
          </a:xfrm>
        </p:spPr>
        <p:txBody>
          <a:bodyPr/>
          <a:lstStyle/>
          <a:p>
            <a:r>
              <a:rPr lang="en-US" dirty="0"/>
              <a:t>Sample Footer Text</a:t>
            </a:r>
          </a:p>
        </p:txBody>
      </p:sp>
      <p:sp>
        <p:nvSpPr>
          <p:cNvPr id="10" name="Slide Number Placeholder 9">
            <a:extLst>
              <a:ext uri="{FF2B5EF4-FFF2-40B4-BE49-F238E27FC236}">
                <a16:creationId xmlns:a16="http://schemas.microsoft.com/office/drawing/2014/main" id="{BBDEAB8E-8806-A459-E320-4CA2B455BFD7}"/>
              </a:ext>
            </a:extLst>
          </p:cNvPr>
          <p:cNvSpPr>
            <a:spLocks noGrp="1"/>
          </p:cNvSpPr>
          <p:nvPr>
            <p:ph type="sldNum" sz="quarter" idx="17"/>
          </p:nvPr>
        </p:nvSpPr>
        <p:spPr>
          <a:xfrm>
            <a:off x="10667999" y="322731"/>
            <a:ext cx="914400" cy="283464"/>
          </a:xfrm>
        </p:spPr>
        <p:txBody>
          <a:bodyPr/>
          <a:lstStyle/>
          <a:p>
            <a:fld id="{AEAA3239-9EA4-4A65-A281-97F994456D9F}" type="slidenum">
              <a:rPr lang="en-US" smtClean="0"/>
              <a:t>‹#›</a:t>
            </a:fld>
            <a:endParaRPr lang="en-US" dirty="0"/>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612647" y="2501206"/>
            <a:ext cx="4931835" cy="37471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Picture Placeholder 5">
            <a:extLst>
              <a:ext uri="{FF2B5EF4-FFF2-40B4-BE49-F238E27FC236}">
                <a16:creationId xmlns:a16="http://schemas.microsoft.com/office/drawing/2014/main" id="{71A5194B-746E-D0FD-A7D1-71D10560BCCE}"/>
              </a:ext>
            </a:extLst>
          </p:cNvPr>
          <p:cNvSpPr>
            <a:spLocks noGrp="1"/>
          </p:cNvSpPr>
          <p:nvPr>
            <p:ph type="pic" sz="quarter" idx="13" hasCustomPrompt="1"/>
          </p:nvPr>
        </p:nvSpPr>
        <p:spPr>
          <a:xfrm>
            <a:off x="5931240" y="2501206"/>
            <a:ext cx="5651159" cy="3747194"/>
          </a:xfrm>
          <a:custGeom>
            <a:avLst/>
            <a:gdLst>
              <a:gd name="connsiteX0" fmla="*/ 0 w 5560101"/>
              <a:gd name="connsiteY0" fmla="*/ 0 h 4074407"/>
              <a:gd name="connsiteX1" fmla="*/ 5560101 w 5560101"/>
              <a:gd name="connsiteY1" fmla="*/ 0 h 4074407"/>
              <a:gd name="connsiteX2" fmla="*/ 5560101 w 5560101"/>
              <a:gd name="connsiteY2" fmla="*/ 4074407 h 4074407"/>
              <a:gd name="connsiteX3" fmla="*/ 0 w 5560101"/>
              <a:gd name="connsiteY3" fmla="*/ 4074407 h 4074407"/>
            </a:gdLst>
            <a:ahLst/>
            <a:cxnLst>
              <a:cxn ang="0">
                <a:pos x="connsiteX0" y="connsiteY0"/>
              </a:cxn>
              <a:cxn ang="0">
                <a:pos x="connsiteX1" y="connsiteY1"/>
              </a:cxn>
              <a:cxn ang="0">
                <a:pos x="connsiteX2" y="connsiteY2"/>
              </a:cxn>
              <a:cxn ang="0">
                <a:pos x="connsiteX3" y="connsiteY3"/>
              </a:cxn>
            </a:cxnLst>
            <a:rect l="l" t="t" r="r" b="b"/>
            <a:pathLst>
              <a:path w="5560101" h="4074407">
                <a:moveTo>
                  <a:pt x="0" y="0"/>
                </a:moveTo>
                <a:lnTo>
                  <a:pt x="5560101" y="0"/>
                </a:lnTo>
                <a:lnTo>
                  <a:pt x="5560101" y="4074407"/>
                </a:lnTo>
                <a:lnTo>
                  <a:pt x="0" y="4074407"/>
                </a:lnTo>
                <a:close/>
              </a:path>
            </a:pathLst>
          </a:custGeom>
          <a:blipFill dpi="0" rotWithShape="1">
            <a:blip r:embed="rId2">
              <a:alphaModFix amt="60000"/>
            </a:blip>
            <a:srcRect/>
            <a:stretch>
              <a:fillRect/>
            </a:stretch>
          </a:blipFill>
        </p:spPr>
        <p:txBody>
          <a:bodyPr vert="horz" wrap="square" lIns="91440" tIns="45720" rIns="91440" bIns="45720" rtlCol="0">
            <a:noAutofit/>
          </a:bodyPr>
          <a:lstStyle>
            <a:lvl1pPr>
              <a:defRPr lang="en-US" dirty="0"/>
            </a:lvl1pPr>
          </a:lstStyle>
          <a:p>
            <a:pPr marL="0" lvl="0" indent="0">
              <a:buNone/>
            </a:pPr>
            <a:r>
              <a:rPr lang="en-US" dirty="0"/>
              <a:t>   </a:t>
            </a:r>
          </a:p>
        </p:txBody>
      </p:sp>
    </p:spTree>
    <p:extLst>
      <p:ext uri="{BB962C8B-B14F-4D97-AF65-F5344CB8AC3E}">
        <p14:creationId xmlns:p14="http://schemas.microsoft.com/office/powerpoint/2010/main" val="327898892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Content with Picture 1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7" y="1371600"/>
            <a:ext cx="10969753" cy="745558"/>
          </a:xfrm>
        </p:spPr>
        <p:txBody>
          <a:bodyPr anchor="t"/>
          <a:lstStyle/>
          <a:p>
            <a:r>
              <a:rPr lang="en-US"/>
              <a:t>Click to edit Master title style</a:t>
            </a:r>
            <a:endParaRPr lang="en-US" dirty="0"/>
          </a:p>
        </p:txBody>
      </p:sp>
      <p:sp>
        <p:nvSpPr>
          <p:cNvPr id="4" name="Date Placeholder 3">
            <a:extLst>
              <a:ext uri="{FF2B5EF4-FFF2-40B4-BE49-F238E27FC236}">
                <a16:creationId xmlns:a16="http://schemas.microsoft.com/office/drawing/2014/main" id="{9F3CAD5B-18BB-E21E-3A4C-7BAACB8519A4}"/>
              </a:ext>
            </a:extLst>
          </p:cNvPr>
          <p:cNvSpPr>
            <a:spLocks noGrp="1"/>
          </p:cNvSpPr>
          <p:nvPr>
            <p:ph type="dt" sz="half" idx="15"/>
          </p:nvPr>
        </p:nvSpPr>
        <p:spPr>
          <a:xfrm>
            <a:off x="609600" y="322731"/>
            <a:ext cx="914400" cy="283464"/>
          </a:xfrm>
        </p:spPr>
        <p:txBody>
          <a:bodyPr/>
          <a:lstStyle/>
          <a:p>
            <a:fld id="{1C640349-FC90-47D1-9F46-4D34EA792223}" type="datetime1">
              <a:rPr lang="en-US" smtClean="0"/>
              <a:t>6/4/2026</a:t>
            </a:fld>
            <a:endParaRPr lang="en-US" dirty="0"/>
          </a:p>
        </p:txBody>
      </p:sp>
      <p:sp>
        <p:nvSpPr>
          <p:cNvPr id="9" name="Footer Placeholder 8">
            <a:extLst>
              <a:ext uri="{FF2B5EF4-FFF2-40B4-BE49-F238E27FC236}">
                <a16:creationId xmlns:a16="http://schemas.microsoft.com/office/drawing/2014/main" id="{820916D3-99FA-E971-607F-14E290E58854}"/>
              </a:ext>
            </a:extLst>
          </p:cNvPr>
          <p:cNvSpPr>
            <a:spLocks noGrp="1"/>
          </p:cNvSpPr>
          <p:nvPr>
            <p:ph type="ftr" sz="quarter" idx="16"/>
          </p:nvPr>
        </p:nvSpPr>
        <p:spPr>
          <a:xfrm>
            <a:off x="2514600" y="322731"/>
            <a:ext cx="7162800" cy="283464"/>
          </a:xfrm>
        </p:spPr>
        <p:txBody>
          <a:bodyPr/>
          <a:lstStyle/>
          <a:p>
            <a:r>
              <a:rPr lang="en-US" dirty="0"/>
              <a:t>Sample Footer Text</a:t>
            </a:r>
          </a:p>
        </p:txBody>
      </p:sp>
      <p:sp>
        <p:nvSpPr>
          <p:cNvPr id="10" name="Slide Number Placeholder 9">
            <a:extLst>
              <a:ext uri="{FF2B5EF4-FFF2-40B4-BE49-F238E27FC236}">
                <a16:creationId xmlns:a16="http://schemas.microsoft.com/office/drawing/2014/main" id="{BBDEAB8E-8806-A459-E320-4CA2B455BFD7}"/>
              </a:ext>
            </a:extLst>
          </p:cNvPr>
          <p:cNvSpPr>
            <a:spLocks noGrp="1"/>
          </p:cNvSpPr>
          <p:nvPr>
            <p:ph type="sldNum" sz="quarter" idx="17"/>
          </p:nvPr>
        </p:nvSpPr>
        <p:spPr>
          <a:xfrm>
            <a:off x="10668000" y="322731"/>
            <a:ext cx="914400" cy="283464"/>
          </a:xfrm>
        </p:spPr>
        <p:txBody>
          <a:bodyPr/>
          <a:lstStyle/>
          <a:p>
            <a:fld id="{AEAA3239-9EA4-4A65-A281-97F994456D9F}" type="slidenum">
              <a:rPr lang="en-US" smtClean="0"/>
              <a:t>‹#›</a:t>
            </a:fld>
            <a:endParaRPr lang="en-US" dirty="0"/>
          </a:p>
        </p:txBody>
      </p:sp>
      <p:sp>
        <p:nvSpPr>
          <p:cNvPr id="15" name="Picture Placeholder 11">
            <a:extLst>
              <a:ext uri="{FF2B5EF4-FFF2-40B4-BE49-F238E27FC236}">
                <a16:creationId xmlns:a16="http://schemas.microsoft.com/office/drawing/2014/main" id="{95AEE073-61C4-86E8-2CDD-336E22094FD4}"/>
              </a:ext>
            </a:extLst>
          </p:cNvPr>
          <p:cNvSpPr>
            <a:spLocks noGrp="1"/>
          </p:cNvSpPr>
          <p:nvPr>
            <p:ph type="pic" sz="quarter" idx="19" hasCustomPrompt="1"/>
          </p:nvPr>
        </p:nvSpPr>
        <p:spPr>
          <a:xfrm>
            <a:off x="612647" y="2501206"/>
            <a:ext cx="6066867" cy="3747194"/>
          </a:xfrm>
          <a:custGeom>
            <a:avLst/>
            <a:gdLst>
              <a:gd name="connsiteX0" fmla="*/ 0 w 6460672"/>
              <a:gd name="connsiteY0" fmla="*/ 0 h 5029200"/>
              <a:gd name="connsiteX1" fmla="*/ 6460672 w 6460672"/>
              <a:gd name="connsiteY1" fmla="*/ 0 h 5029200"/>
              <a:gd name="connsiteX2" fmla="*/ 6460672 w 6460672"/>
              <a:gd name="connsiteY2" fmla="*/ 5029200 h 5029200"/>
              <a:gd name="connsiteX3" fmla="*/ 0 w 6460672"/>
              <a:gd name="connsiteY3" fmla="*/ 5029200 h 5029200"/>
            </a:gdLst>
            <a:ahLst/>
            <a:cxnLst>
              <a:cxn ang="0">
                <a:pos x="connsiteX0" y="connsiteY0"/>
              </a:cxn>
              <a:cxn ang="0">
                <a:pos x="connsiteX1" y="connsiteY1"/>
              </a:cxn>
              <a:cxn ang="0">
                <a:pos x="connsiteX2" y="connsiteY2"/>
              </a:cxn>
              <a:cxn ang="0">
                <a:pos x="connsiteX3" y="connsiteY3"/>
              </a:cxn>
            </a:cxnLst>
            <a:rect l="l" t="t" r="r" b="b"/>
            <a:pathLst>
              <a:path w="6460672" h="5029200">
                <a:moveTo>
                  <a:pt x="0" y="0"/>
                </a:moveTo>
                <a:lnTo>
                  <a:pt x="6460672" y="0"/>
                </a:lnTo>
                <a:lnTo>
                  <a:pt x="6460672" y="5029200"/>
                </a:lnTo>
                <a:lnTo>
                  <a:pt x="0" y="5029200"/>
                </a:lnTo>
                <a:close/>
              </a:path>
            </a:pathLst>
          </a:custGeom>
          <a:blipFill dpi="0" rotWithShape="1">
            <a:blip r:embed="rId2">
              <a:alphaModFix amt="60000"/>
            </a:blip>
            <a:srcRect/>
            <a:stretch>
              <a:fillRect/>
            </a:stretch>
          </a:blipFill>
        </p:spPr>
        <p:txBody>
          <a:bodyPr vert="horz" wrap="square" lIns="91440" tIns="45720" rIns="91440" bIns="45720" rtlCol="0">
            <a:noAutofit/>
          </a:bodyPr>
          <a:lstStyle>
            <a:lvl1pPr>
              <a:defRPr lang="en-US" dirty="0"/>
            </a:lvl1pPr>
          </a:lstStyle>
          <a:p>
            <a:pPr marL="0" lvl="0" indent="0">
              <a:buNone/>
            </a:pPr>
            <a:r>
              <a:rPr lang="en-US" dirty="0"/>
              <a:t>   </a:t>
            </a:r>
          </a:p>
        </p:txBody>
      </p:sp>
      <p:sp>
        <p:nvSpPr>
          <p:cNvPr id="14" name="Content Placeholder 7">
            <a:extLst>
              <a:ext uri="{FF2B5EF4-FFF2-40B4-BE49-F238E27FC236}">
                <a16:creationId xmlns:a16="http://schemas.microsoft.com/office/drawing/2014/main" id="{BB848C29-CF42-98B7-D019-4F384E06AD99}"/>
              </a:ext>
            </a:extLst>
          </p:cNvPr>
          <p:cNvSpPr>
            <a:spLocks noGrp="1"/>
          </p:cNvSpPr>
          <p:nvPr>
            <p:ph sz="quarter" idx="18"/>
          </p:nvPr>
        </p:nvSpPr>
        <p:spPr>
          <a:xfrm>
            <a:off x="7069321" y="2501206"/>
            <a:ext cx="4513079" cy="37471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1540425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Content with Picture 1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09599" y="1371600"/>
            <a:ext cx="4675633" cy="990600"/>
          </a:xfrm>
        </p:spPr>
        <p:txBody>
          <a:bodyPr anchor="t">
            <a:normAutofit/>
          </a:bodyPr>
          <a:lstStyle>
            <a:lvl1pPr>
              <a:defRPr sz="2400"/>
            </a:lvl1pPr>
          </a:lstStyle>
          <a:p>
            <a:r>
              <a:rPr lang="en-US"/>
              <a:t>Click to edit Master title style</a:t>
            </a:r>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48587C5F-6A61-4864-9518-A5514F3191A0}" type="datetime1">
              <a:rPr lang="en-US" smtClean="0"/>
              <a:t>6/4/2026</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AEAA3239-9EA4-4A65-A281-97F994456D9F}" type="slidenum">
              <a:rPr lang="en-US" smtClean="0"/>
              <a:t>‹#›</a:t>
            </a:fld>
            <a:endParaRPr lang="en-US" dirty="0"/>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609600" y="2746246"/>
            <a:ext cx="4675632" cy="3502153"/>
          </a:xfrm>
          <a:blipFill dpi="0" rotWithShape="1">
            <a:blip r:embed="rId2">
              <a:alphaModFix amt="60000"/>
            </a:blip>
            <a:srcRect/>
            <a:stretch>
              <a:fillRect/>
            </a:stretch>
          </a:blipFill>
        </p:spPr>
        <p:txBody>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8BAC3300-BF12-B200-9F06-8D5AC45CB7EF}"/>
              </a:ext>
            </a:extLst>
          </p:cNvPr>
          <p:cNvSpPr>
            <a:spLocks noGrp="1"/>
          </p:cNvSpPr>
          <p:nvPr>
            <p:ph sz="quarter" idx="14"/>
          </p:nvPr>
        </p:nvSpPr>
        <p:spPr>
          <a:xfrm>
            <a:off x="5712502" y="1371600"/>
            <a:ext cx="5869899"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376287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Content with Picture 1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8" y="1371600"/>
            <a:ext cx="3425954" cy="917450"/>
          </a:xfrm>
        </p:spPr>
        <p:txBody>
          <a:bodyPr anchor="t">
            <a:normAutofit/>
          </a:bodyPr>
          <a:lstStyle>
            <a:lvl1pPr>
              <a:defRPr sz="2400"/>
            </a:lvl1pPr>
          </a:lstStyle>
          <a:p>
            <a:r>
              <a:rPr lang="en-US"/>
              <a:t>Click to edit Master title style</a:t>
            </a:r>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9B95669B-9B51-4A21-90C8-BB2E110B3FD6}" type="datetime1">
              <a:rPr lang="en-US" smtClean="0"/>
              <a:t>6/4/2026</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AEAA3239-9EA4-4A65-A281-97F994456D9F}" type="slidenum">
              <a:rPr lang="en-US" smtClean="0"/>
              <a:t>‹#›</a:t>
            </a:fld>
            <a:endParaRPr lang="en-US" dirty="0"/>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609601" y="2673096"/>
            <a:ext cx="3429000" cy="3575303"/>
          </a:xfrm>
          <a:blipFill dpi="0" rotWithShape="1">
            <a:blip r:embed="rId2">
              <a:alphaModFix amt="60000"/>
            </a:blip>
            <a:srcRect/>
            <a:stretch>
              <a:fillRect/>
            </a:stretch>
          </a:blipFill>
        </p:spPr>
        <p:txBody>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83F7B03F-5EDA-605B-1A2E-F48896E48939}"/>
              </a:ext>
            </a:extLst>
          </p:cNvPr>
          <p:cNvSpPr>
            <a:spLocks noGrp="1"/>
          </p:cNvSpPr>
          <p:nvPr>
            <p:ph sz="quarter" idx="14"/>
          </p:nvPr>
        </p:nvSpPr>
        <p:spPr>
          <a:xfrm>
            <a:off x="4425359" y="1371600"/>
            <a:ext cx="7152279"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01685367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Content with Picture 19">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7" y="1371600"/>
            <a:ext cx="10969753" cy="399228"/>
          </a:xfrm>
        </p:spPr>
        <p:txBody>
          <a:bodyPr anchor="t"/>
          <a:lstStyle/>
          <a:p>
            <a:r>
              <a:rPr lang="en-US"/>
              <a:t>Click to edit Master title style</a:t>
            </a:r>
            <a:endParaRPr lang="en-US" dirty="0"/>
          </a:p>
        </p:txBody>
      </p:sp>
      <p:sp>
        <p:nvSpPr>
          <p:cNvPr id="4" name="Date Placeholder 3">
            <a:extLst>
              <a:ext uri="{FF2B5EF4-FFF2-40B4-BE49-F238E27FC236}">
                <a16:creationId xmlns:a16="http://schemas.microsoft.com/office/drawing/2014/main" id="{9F3CAD5B-18BB-E21E-3A4C-7BAACB8519A4}"/>
              </a:ext>
            </a:extLst>
          </p:cNvPr>
          <p:cNvSpPr>
            <a:spLocks noGrp="1"/>
          </p:cNvSpPr>
          <p:nvPr>
            <p:ph type="dt" sz="half" idx="15"/>
          </p:nvPr>
        </p:nvSpPr>
        <p:spPr>
          <a:xfrm>
            <a:off x="609600" y="322731"/>
            <a:ext cx="914400" cy="283464"/>
          </a:xfrm>
        </p:spPr>
        <p:txBody>
          <a:bodyPr/>
          <a:lstStyle/>
          <a:p>
            <a:fld id="{524A6D49-9F84-4D2B-BCDD-C2F0AED64BFE}" type="datetime1">
              <a:rPr lang="en-US" smtClean="0"/>
              <a:t>6/4/2026</a:t>
            </a:fld>
            <a:endParaRPr lang="en-US" dirty="0"/>
          </a:p>
        </p:txBody>
      </p:sp>
      <p:sp>
        <p:nvSpPr>
          <p:cNvPr id="9" name="Footer Placeholder 8">
            <a:extLst>
              <a:ext uri="{FF2B5EF4-FFF2-40B4-BE49-F238E27FC236}">
                <a16:creationId xmlns:a16="http://schemas.microsoft.com/office/drawing/2014/main" id="{820916D3-99FA-E971-607F-14E290E58854}"/>
              </a:ext>
            </a:extLst>
          </p:cNvPr>
          <p:cNvSpPr>
            <a:spLocks noGrp="1"/>
          </p:cNvSpPr>
          <p:nvPr>
            <p:ph type="ftr" sz="quarter" idx="16"/>
          </p:nvPr>
        </p:nvSpPr>
        <p:spPr>
          <a:xfrm>
            <a:off x="2514600" y="322731"/>
            <a:ext cx="7162800" cy="283464"/>
          </a:xfrm>
        </p:spPr>
        <p:txBody>
          <a:bodyPr/>
          <a:lstStyle/>
          <a:p>
            <a:r>
              <a:rPr lang="en-US" dirty="0"/>
              <a:t>Sample Footer Text</a:t>
            </a:r>
          </a:p>
        </p:txBody>
      </p:sp>
      <p:sp>
        <p:nvSpPr>
          <p:cNvPr id="10" name="Slide Number Placeholder 9">
            <a:extLst>
              <a:ext uri="{FF2B5EF4-FFF2-40B4-BE49-F238E27FC236}">
                <a16:creationId xmlns:a16="http://schemas.microsoft.com/office/drawing/2014/main" id="{BBDEAB8E-8806-A459-E320-4CA2B455BFD7}"/>
              </a:ext>
            </a:extLst>
          </p:cNvPr>
          <p:cNvSpPr>
            <a:spLocks noGrp="1"/>
          </p:cNvSpPr>
          <p:nvPr>
            <p:ph type="sldNum" sz="quarter" idx="17"/>
          </p:nvPr>
        </p:nvSpPr>
        <p:spPr>
          <a:xfrm>
            <a:off x="10668000" y="322731"/>
            <a:ext cx="914400" cy="283464"/>
          </a:xfrm>
        </p:spPr>
        <p:txBody>
          <a:bodyPr/>
          <a:lstStyle/>
          <a:p>
            <a:fld id="{AEAA3239-9EA4-4A65-A281-97F994456D9F}" type="slidenum">
              <a:rPr lang="en-US" smtClean="0"/>
              <a:t>‹#›</a:t>
            </a:fld>
            <a:endParaRPr lang="en-US" dirty="0"/>
          </a:p>
        </p:txBody>
      </p:sp>
      <p:sp>
        <p:nvSpPr>
          <p:cNvPr id="15" name="Picture Placeholder 11">
            <a:extLst>
              <a:ext uri="{FF2B5EF4-FFF2-40B4-BE49-F238E27FC236}">
                <a16:creationId xmlns:a16="http://schemas.microsoft.com/office/drawing/2014/main" id="{95AEE073-61C4-86E8-2CDD-336E22094FD4}"/>
              </a:ext>
            </a:extLst>
          </p:cNvPr>
          <p:cNvSpPr>
            <a:spLocks noGrp="1"/>
          </p:cNvSpPr>
          <p:nvPr>
            <p:ph type="pic" sz="quarter" idx="19" hasCustomPrompt="1"/>
          </p:nvPr>
        </p:nvSpPr>
        <p:spPr>
          <a:xfrm>
            <a:off x="612647" y="2154876"/>
            <a:ext cx="8499719" cy="4093524"/>
          </a:xfrm>
          <a:custGeom>
            <a:avLst/>
            <a:gdLst>
              <a:gd name="connsiteX0" fmla="*/ 0 w 6460672"/>
              <a:gd name="connsiteY0" fmla="*/ 0 h 5029200"/>
              <a:gd name="connsiteX1" fmla="*/ 6460672 w 6460672"/>
              <a:gd name="connsiteY1" fmla="*/ 0 h 5029200"/>
              <a:gd name="connsiteX2" fmla="*/ 6460672 w 6460672"/>
              <a:gd name="connsiteY2" fmla="*/ 5029200 h 5029200"/>
              <a:gd name="connsiteX3" fmla="*/ 0 w 6460672"/>
              <a:gd name="connsiteY3" fmla="*/ 5029200 h 5029200"/>
            </a:gdLst>
            <a:ahLst/>
            <a:cxnLst>
              <a:cxn ang="0">
                <a:pos x="connsiteX0" y="connsiteY0"/>
              </a:cxn>
              <a:cxn ang="0">
                <a:pos x="connsiteX1" y="connsiteY1"/>
              </a:cxn>
              <a:cxn ang="0">
                <a:pos x="connsiteX2" y="connsiteY2"/>
              </a:cxn>
              <a:cxn ang="0">
                <a:pos x="connsiteX3" y="connsiteY3"/>
              </a:cxn>
            </a:cxnLst>
            <a:rect l="l" t="t" r="r" b="b"/>
            <a:pathLst>
              <a:path w="6460672" h="5029200">
                <a:moveTo>
                  <a:pt x="0" y="0"/>
                </a:moveTo>
                <a:lnTo>
                  <a:pt x="6460672" y="0"/>
                </a:lnTo>
                <a:lnTo>
                  <a:pt x="6460672" y="5029200"/>
                </a:lnTo>
                <a:lnTo>
                  <a:pt x="0" y="5029200"/>
                </a:lnTo>
                <a:close/>
              </a:path>
            </a:pathLst>
          </a:custGeom>
          <a:blipFill dpi="0" rotWithShape="1">
            <a:blip r:embed="rId2">
              <a:alphaModFix amt="60000"/>
            </a:blip>
            <a:srcRect/>
            <a:stretch>
              <a:fillRect/>
            </a:stretch>
          </a:blipFill>
        </p:spPr>
        <p:txBody>
          <a:bodyPr vert="horz" wrap="square" lIns="91440" tIns="45720" rIns="91440" bIns="45720" rtlCol="0">
            <a:noAutofit/>
          </a:bodyPr>
          <a:lstStyle>
            <a:lvl1pPr>
              <a:defRPr lang="en-US" dirty="0"/>
            </a:lvl1pPr>
          </a:lstStyle>
          <a:p>
            <a:pPr marL="0" lvl="0" indent="0">
              <a:buNone/>
            </a:pPr>
            <a:r>
              <a:rPr lang="en-US" dirty="0"/>
              <a:t>   </a:t>
            </a:r>
          </a:p>
        </p:txBody>
      </p:sp>
      <p:sp>
        <p:nvSpPr>
          <p:cNvPr id="5" name="Content Placeholder 7">
            <a:extLst>
              <a:ext uri="{FF2B5EF4-FFF2-40B4-BE49-F238E27FC236}">
                <a16:creationId xmlns:a16="http://schemas.microsoft.com/office/drawing/2014/main" id="{15F7C753-E8D9-F006-4FC2-8BA2C55187F2}"/>
              </a:ext>
            </a:extLst>
          </p:cNvPr>
          <p:cNvSpPr>
            <a:spLocks noGrp="1"/>
          </p:cNvSpPr>
          <p:nvPr>
            <p:ph sz="quarter" idx="18"/>
          </p:nvPr>
        </p:nvSpPr>
        <p:spPr>
          <a:xfrm>
            <a:off x="9496414" y="2154876"/>
            <a:ext cx="2085986" cy="4093524"/>
          </a:xfrm>
        </p:spPr>
        <p:txBody>
          <a:bodyPr anchor="t"/>
          <a:lstStyle>
            <a:lvl1pPr>
              <a:buNone/>
              <a:defRPr/>
            </a:lvl1pPr>
            <a:lvl2pPr>
              <a:buNone/>
              <a:defRPr/>
            </a:lvl2pPr>
            <a:lvl3pPr>
              <a:buNone/>
              <a:defRPr/>
            </a:lvl3pPr>
            <a:lvl4pPr>
              <a:buNone/>
              <a:defRPr/>
            </a:lvl4pPr>
            <a:lvl5pPr>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77349323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Content with Picture 20">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7" y="1371600"/>
            <a:ext cx="10969753" cy="399228"/>
          </a:xfrm>
        </p:spPr>
        <p:txBody>
          <a:bodyPr anchor="t"/>
          <a:lstStyle/>
          <a:p>
            <a:r>
              <a:rPr lang="en-US"/>
              <a:t>Click to edit Master title style</a:t>
            </a:r>
            <a:endParaRPr lang="en-US" dirty="0"/>
          </a:p>
        </p:txBody>
      </p:sp>
      <p:sp>
        <p:nvSpPr>
          <p:cNvPr id="4" name="Date Placeholder 3">
            <a:extLst>
              <a:ext uri="{FF2B5EF4-FFF2-40B4-BE49-F238E27FC236}">
                <a16:creationId xmlns:a16="http://schemas.microsoft.com/office/drawing/2014/main" id="{9F3CAD5B-18BB-E21E-3A4C-7BAACB8519A4}"/>
              </a:ext>
            </a:extLst>
          </p:cNvPr>
          <p:cNvSpPr>
            <a:spLocks noGrp="1"/>
          </p:cNvSpPr>
          <p:nvPr>
            <p:ph type="dt" sz="half" idx="15"/>
          </p:nvPr>
        </p:nvSpPr>
        <p:spPr>
          <a:xfrm>
            <a:off x="609600" y="322731"/>
            <a:ext cx="914400" cy="283464"/>
          </a:xfrm>
        </p:spPr>
        <p:txBody>
          <a:bodyPr/>
          <a:lstStyle/>
          <a:p>
            <a:fld id="{275F2D28-3585-40CA-9EB9-F9971C1AA1E0}" type="datetime1">
              <a:rPr lang="en-US" smtClean="0"/>
              <a:t>6/4/2026</a:t>
            </a:fld>
            <a:endParaRPr lang="en-US" dirty="0"/>
          </a:p>
        </p:txBody>
      </p:sp>
      <p:sp>
        <p:nvSpPr>
          <p:cNvPr id="9" name="Footer Placeholder 8">
            <a:extLst>
              <a:ext uri="{FF2B5EF4-FFF2-40B4-BE49-F238E27FC236}">
                <a16:creationId xmlns:a16="http://schemas.microsoft.com/office/drawing/2014/main" id="{820916D3-99FA-E971-607F-14E290E58854}"/>
              </a:ext>
            </a:extLst>
          </p:cNvPr>
          <p:cNvSpPr>
            <a:spLocks noGrp="1"/>
          </p:cNvSpPr>
          <p:nvPr>
            <p:ph type="ftr" sz="quarter" idx="16"/>
          </p:nvPr>
        </p:nvSpPr>
        <p:spPr>
          <a:xfrm>
            <a:off x="2514600" y="322731"/>
            <a:ext cx="7162800" cy="283464"/>
          </a:xfrm>
        </p:spPr>
        <p:txBody>
          <a:bodyPr/>
          <a:lstStyle/>
          <a:p>
            <a:r>
              <a:rPr lang="en-US" dirty="0"/>
              <a:t>Sample Footer Text</a:t>
            </a:r>
          </a:p>
        </p:txBody>
      </p:sp>
      <p:sp>
        <p:nvSpPr>
          <p:cNvPr id="10" name="Slide Number Placeholder 9">
            <a:extLst>
              <a:ext uri="{FF2B5EF4-FFF2-40B4-BE49-F238E27FC236}">
                <a16:creationId xmlns:a16="http://schemas.microsoft.com/office/drawing/2014/main" id="{BBDEAB8E-8806-A459-E320-4CA2B455BFD7}"/>
              </a:ext>
            </a:extLst>
          </p:cNvPr>
          <p:cNvSpPr>
            <a:spLocks noGrp="1"/>
          </p:cNvSpPr>
          <p:nvPr>
            <p:ph type="sldNum" sz="quarter" idx="17"/>
          </p:nvPr>
        </p:nvSpPr>
        <p:spPr>
          <a:xfrm>
            <a:off x="10668000" y="322731"/>
            <a:ext cx="914400" cy="283464"/>
          </a:xfrm>
        </p:spPr>
        <p:txBody>
          <a:bodyPr/>
          <a:lstStyle/>
          <a:p>
            <a:fld id="{AEAA3239-9EA4-4A65-A281-97F994456D9F}" type="slidenum">
              <a:rPr lang="en-US" smtClean="0"/>
              <a:t>‹#›</a:t>
            </a:fld>
            <a:endParaRPr lang="en-US" dirty="0"/>
          </a:p>
        </p:txBody>
      </p:sp>
      <p:sp>
        <p:nvSpPr>
          <p:cNvPr id="3" name="Picture Placeholder 10">
            <a:extLst>
              <a:ext uri="{FF2B5EF4-FFF2-40B4-BE49-F238E27FC236}">
                <a16:creationId xmlns:a16="http://schemas.microsoft.com/office/drawing/2014/main" id="{B8BA6868-FD5D-17A2-6CAE-853852E8704F}"/>
              </a:ext>
            </a:extLst>
          </p:cNvPr>
          <p:cNvSpPr>
            <a:spLocks noGrp="1"/>
          </p:cNvSpPr>
          <p:nvPr>
            <p:ph type="pic" sz="quarter" idx="13" hasCustomPrompt="1"/>
          </p:nvPr>
        </p:nvSpPr>
        <p:spPr>
          <a:xfrm>
            <a:off x="609599" y="2169506"/>
            <a:ext cx="10966705" cy="3292510"/>
          </a:xfrm>
          <a:blipFill dpi="0" rotWithShape="1">
            <a:blip r:embed="rId2">
              <a:alphaModFix amt="60000"/>
            </a:blip>
            <a:srcRect/>
            <a:stretch>
              <a:fillRect/>
            </a:stretch>
          </a:blipFill>
        </p:spPr>
        <p:txBody>
          <a:bodyPr/>
          <a:lstStyle>
            <a:lvl1pPr marL="0" indent="0">
              <a:buNone/>
              <a:defRPr/>
            </a:lvl1pPr>
          </a:lstStyle>
          <a:p>
            <a:r>
              <a:rPr lang="en-US" dirty="0"/>
              <a:t>   </a:t>
            </a:r>
          </a:p>
        </p:txBody>
      </p:sp>
      <p:sp>
        <p:nvSpPr>
          <p:cNvPr id="5" name="Content Placeholder 7">
            <a:extLst>
              <a:ext uri="{FF2B5EF4-FFF2-40B4-BE49-F238E27FC236}">
                <a16:creationId xmlns:a16="http://schemas.microsoft.com/office/drawing/2014/main" id="{15F7C753-E8D9-F006-4FC2-8BA2C55187F2}"/>
              </a:ext>
            </a:extLst>
          </p:cNvPr>
          <p:cNvSpPr>
            <a:spLocks noGrp="1"/>
          </p:cNvSpPr>
          <p:nvPr>
            <p:ph sz="quarter" idx="18"/>
          </p:nvPr>
        </p:nvSpPr>
        <p:spPr>
          <a:xfrm>
            <a:off x="609600" y="5846064"/>
            <a:ext cx="10972800" cy="402336"/>
          </a:xfrm>
        </p:spPr>
        <p:txBody>
          <a:bodyPr anchor="b"/>
          <a:lstStyle>
            <a:lvl1pPr>
              <a:buNone/>
              <a:defRPr/>
            </a:lvl1pPr>
            <a:lvl2pPr>
              <a:buNone/>
              <a:defRPr/>
            </a:lvl2pPr>
            <a:lvl3pPr>
              <a:buNone/>
              <a:defRPr/>
            </a:lvl3pPr>
            <a:lvl4pPr>
              <a:buNone/>
              <a:defRPr/>
            </a:lvl4pPr>
            <a:lvl5pPr>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94909776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Number Lar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56306E-B77F-CE22-FA8C-F08F17B5E9B4}"/>
              </a:ext>
            </a:extLst>
          </p:cNvPr>
          <p:cNvSpPr>
            <a:spLocks noGrp="1"/>
          </p:cNvSpPr>
          <p:nvPr>
            <p:ph type="title"/>
          </p:nvPr>
        </p:nvSpPr>
        <p:spPr>
          <a:xfrm>
            <a:off x="1219199" y="5325034"/>
            <a:ext cx="9762068" cy="916369"/>
          </a:xfrm>
        </p:spPr>
        <p:txBody>
          <a:bodyPr anchor="b">
            <a:normAutofit/>
          </a:bodyPr>
          <a:lstStyle>
            <a:lvl1pPr algn="ctr">
              <a:lnSpc>
                <a:spcPct val="110000"/>
              </a:lnSpc>
              <a:defRPr sz="2400" b="1" i="0">
                <a:solidFill>
                  <a:schemeClr val="tx1"/>
                </a:solidFill>
                <a:latin typeface="+mn-lt"/>
              </a:defRPr>
            </a:lvl1p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4A591E5F-EDEF-7D02-30E6-B960B5E45903}"/>
              </a:ext>
            </a:extLst>
          </p:cNvPr>
          <p:cNvSpPr>
            <a:spLocks noGrp="1"/>
          </p:cNvSpPr>
          <p:nvPr>
            <p:ph type="dt" sz="half" idx="10"/>
          </p:nvPr>
        </p:nvSpPr>
        <p:spPr/>
        <p:txBody>
          <a:bodyPr/>
          <a:lstStyle>
            <a:lvl1pPr>
              <a:defRPr>
                <a:solidFill>
                  <a:schemeClr val="tx1"/>
                </a:solidFill>
                <a:latin typeface="+mn-lt"/>
              </a:defRPr>
            </a:lvl1pPr>
          </a:lstStyle>
          <a:p>
            <a:fld id="{E73000B7-56E6-4A26-8487-963BD31161AF}" type="datetime1">
              <a:rPr lang="en-US" smtClean="0"/>
              <a:t>6/4/2026</a:t>
            </a:fld>
            <a:endParaRPr lang="en-US" dirty="0"/>
          </a:p>
        </p:txBody>
      </p:sp>
      <p:sp>
        <p:nvSpPr>
          <p:cNvPr id="4" name="Footer Placeholder 3">
            <a:extLst>
              <a:ext uri="{FF2B5EF4-FFF2-40B4-BE49-F238E27FC236}">
                <a16:creationId xmlns:a16="http://schemas.microsoft.com/office/drawing/2014/main" id="{C394E47C-0C77-0005-1755-14F7739DF22E}"/>
              </a:ext>
            </a:extLst>
          </p:cNvPr>
          <p:cNvSpPr>
            <a:spLocks noGrp="1"/>
          </p:cNvSpPr>
          <p:nvPr>
            <p:ph type="ftr" sz="quarter" idx="11"/>
          </p:nvPr>
        </p:nvSpPr>
        <p:spPr/>
        <p:txBody>
          <a:bodyPr/>
          <a:lstStyle>
            <a:lvl1pPr>
              <a:defRPr>
                <a:solidFill>
                  <a:schemeClr val="tx1"/>
                </a:solidFill>
                <a:latin typeface="+mn-lt"/>
              </a:defRPr>
            </a:lvl1pPr>
          </a:lstStyle>
          <a:p>
            <a:r>
              <a:rPr lang="en-US"/>
              <a:t>Sample Footer Text</a:t>
            </a:r>
            <a:endParaRPr lang="en-US" dirty="0"/>
          </a:p>
        </p:txBody>
      </p:sp>
      <p:sp>
        <p:nvSpPr>
          <p:cNvPr id="5" name="Slide Number Placeholder 4">
            <a:extLst>
              <a:ext uri="{FF2B5EF4-FFF2-40B4-BE49-F238E27FC236}">
                <a16:creationId xmlns:a16="http://schemas.microsoft.com/office/drawing/2014/main" id="{CA0528A9-0729-B0FB-328C-3C96994AAB3C}"/>
              </a:ext>
            </a:extLst>
          </p:cNvPr>
          <p:cNvSpPr>
            <a:spLocks noGrp="1"/>
          </p:cNvSpPr>
          <p:nvPr>
            <p:ph type="sldNum" sz="quarter" idx="12"/>
          </p:nvPr>
        </p:nvSpPr>
        <p:spPr/>
        <p:txBody>
          <a:bodyPr/>
          <a:lstStyle>
            <a:lvl1pPr>
              <a:defRPr>
                <a:solidFill>
                  <a:schemeClr val="tx1"/>
                </a:solidFill>
                <a:latin typeface="+mn-lt"/>
              </a:defRPr>
            </a:lvl1pPr>
          </a:lstStyle>
          <a:p>
            <a:fld id="{AEAA3239-9EA4-4A65-A281-97F994456D9F}" type="slidenum">
              <a:rPr lang="en-US" smtClean="0"/>
              <a:pPr/>
              <a:t>‹#›</a:t>
            </a:fld>
            <a:endParaRPr lang="en-US" dirty="0"/>
          </a:p>
        </p:txBody>
      </p:sp>
      <p:sp>
        <p:nvSpPr>
          <p:cNvPr id="7" name="Content Placeholder 6">
            <a:extLst>
              <a:ext uri="{FF2B5EF4-FFF2-40B4-BE49-F238E27FC236}">
                <a16:creationId xmlns:a16="http://schemas.microsoft.com/office/drawing/2014/main" id="{E418DF0B-1F85-2BB3-D241-A3A14BF72908}"/>
              </a:ext>
            </a:extLst>
          </p:cNvPr>
          <p:cNvSpPr>
            <a:spLocks noGrp="1"/>
          </p:cNvSpPr>
          <p:nvPr>
            <p:ph sz="quarter" idx="13" hasCustomPrompt="1"/>
          </p:nvPr>
        </p:nvSpPr>
        <p:spPr>
          <a:xfrm>
            <a:off x="609600" y="914400"/>
            <a:ext cx="10972800" cy="4105835"/>
          </a:xfrm>
        </p:spPr>
        <p:txBody>
          <a:bodyPr anchor="t">
            <a:normAutofit/>
          </a:bodyPr>
          <a:lstStyle>
            <a:lvl1pPr marL="0" indent="0" algn="ctr">
              <a:lnSpc>
                <a:spcPct val="90000"/>
              </a:lnSpc>
              <a:buNone/>
              <a:defRPr sz="27500" b="0">
                <a:solidFill>
                  <a:schemeClr val="tx1"/>
                </a:solidFill>
                <a:latin typeface="+mj-lt"/>
              </a:defRPr>
            </a:lvl1pPr>
          </a:lstStyle>
          <a:p>
            <a:pPr lvl="0"/>
            <a:r>
              <a:rPr lang="en-US" dirty="0"/>
              <a:t>##%</a:t>
            </a:r>
          </a:p>
        </p:txBody>
      </p:sp>
    </p:spTree>
    <p:extLst>
      <p:ext uri="{BB962C8B-B14F-4D97-AF65-F5344CB8AC3E}">
        <p14:creationId xmlns:p14="http://schemas.microsoft.com/office/powerpoint/2010/main" val="168513456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Number Large 2">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D37F0C99-9A58-96BA-B51F-4BEDCF1AA120}"/>
              </a:ext>
            </a:extLst>
          </p:cNvPr>
          <p:cNvSpPr>
            <a:spLocks noGrp="1"/>
          </p:cNvSpPr>
          <p:nvPr>
            <p:ph type="title"/>
          </p:nvPr>
        </p:nvSpPr>
        <p:spPr>
          <a:xfrm>
            <a:off x="609601" y="5257802"/>
            <a:ext cx="10052304" cy="990598"/>
          </a:xfrm>
        </p:spPr>
        <p:txBody>
          <a:bodyPr/>
          <a:lstStyle>
            <a:lvl1pPr>
              <a:lnSpc>
                <a:spcPct val="110000"/>
              </a:lnSpc>
              <a:defRPr/>
            </a:lvl1pPr>
          </a:lstStyle>
          <a:p>
            <a:r>
              <a:rPr lang="en-US"/>
              <a:t>Click to edit Master title style</a:t>
            </a:r>
          </a:p>
        </p:txBody>
      </p:sp>
      <p:sp>
        <p:nvSpPr>
          <p:cNvPr id="3" name="Date Placeholder 2">
            <a:extLst>
              <a:ext uri="{FF2B5EF4-FFF2-40B4-BE49-F238E27FC236}">
                <a16:creationId xmlns:a16="http://schemas.microsoft.com/office/drawing/2014/main" id="{4A591E5F-EDEF-7D02-30E6-B960B5E45903}"/>
              </a:ext>
            </a:extLst>
          </p:cNvPr>
          <p:cNvSpPr>
            <a:spLocks noGrp="1"/>
          </p:cNvSpPr>
          <p:nvPr>
            <p:ph type="dt" sz="half" idx="10"/>
          </p:nvPr>
        </p:nvSpPr>
        <p:spPr/>
        <p:txBody>
          <a:bodyPr/>
          <a:lstStyle>
            <a:lvl1pPr>
              <a:defRPr>
                <a:solidFill>
                  <a:schemeClr val="tx1"/>
                </a:solidFill>
                <a:latin typeface="+mn-lt"/>
              </a:defRPr>
            </a:lvl1pPr>
          </a:lstStyle>
          <a:p>
            <a:fld id="{6C671BD4-4E81-464B-A994-00077AEC80C3}" type="datetime1">
              <a:rPr lang="en-US" smtClean="0"/>
              <a:t>6/4/2026</a:t>
            </a:fld>
            <a:endParaRPr lang="en-US" dirty="0"/>
          </a:p>
        </p:txBody>
      </p:sp>
      <p:sp>
        <p:nvSpPr>
          <p:cNvPr id="4" name="Footer Placeholder 3">
            <a:extLst>
              <a:ext uri="{FF2B5EF4-FFF2-40B4-BE49-F238E27FC236}">
                <a16:creationId xmlns:a16="http://schemas.microsoft.com/office/drawing/2014/main" id="{C394E47C-0C77-0005-1755-14F7739DF22E}"/>
              </a:ext>
            </a:extLst>
          </p:cNvPr>
          <p:cNvSpPr>
            <a:spLocks noGrp="1"/>
          </p:cNvSpPr>
          <p:nvPr>
            <p:ph type="ftr" sz="quarter" idx="11"/>
          </p:nvPr>
        </p:nvSpPr>
        <p:spPr/>
        <p:txBody>
          <a:bodyPr/>
          <a:lstStyle>
            <a:lvl1pPr>
              <a:defRPr>
                <a:solidFill>
                  <a:schemeClr val="tx1"/>
                </a:solidFill>
                <a:latin typeface="+mn-lt"/>
              </a:defRPr>
            </a:lvl1pPr>
          </a:lstStyle>
          <a:p>
            <a:r>
              <a:rPr lang="en-US"/>
              <a:t>Sample Footer Text</a:t>
            </a:r>
            <a:endParaRPr lang="en-US" dirty="0"/>
          </a:p>
        </p:txBody>
      </p:sp>
      <p:sp>
        <p:nvSpPr>
          <p:cNvPr id="5" name="Slide Number Placeholder 4">
            <a:extLst>
              <a:ext uri="{FF2B5EF4-FFF2-40B4-BE49-F238E27FC236}">
                <a16:creationId xmlns:a16="http://schemas.microsoft.com/office/drawing/2014/main" id="{CA0528A9-0729-B0FB-328C-3C96994AAB3C}"/>
              </a:ext>
            </a:extLst>
          </p:cNvPr>
          <p:cNvSpPr>
            <a:spLocks noGrp="1"/>
          </p:cNvSpPr>
          <p:nvPr>
            <p:ph type="sldNum" sz="quarter" idx="12"/>
          </p:nvPr>
        </p:nvSpPr>
        <p:spPr/>
        <p:txBody>
          <a:bodyPr/>
          <a:lstStyle>
            <a:lvl1pPr>
              <a:defRPr>
                <a:solidFill>
                  <a:schemeClr val="tx1"/>
                </a:solidFill>
                <a:latin typeface="+mn-lt"/>
              </a:defRPr>
            </a:lvl1pPr>
          </a:lstStyle>
          <a:p>
            <a:fld id="{AEAA3239-9EA4-4A65-A281-97F994456D9F}" type="slidenum">
              <a:rPr lang="en-US" smtClean="0"/>
              <a:pPr/>
              <a:t>‹#›</a:t>
            </a:fld>
            <a:endParaRPr lang="en-US" dirty="0"/>
          </a:p>
        </p:txBody>
      </p:sp>
      <p:sp>
        <p:nvSpPr>
          <p:cNvPr id="11" name="Content Placeholder 10">
            <a:extLst>
              <a:ext uri="{FF2B5EF4-FFF2-40B4-BE49-F238E27FC236}">
                <a16:creationId xmlns:a16="http://schemas.microsoft.com/office/drawing/2014/main" id="{F859DF22-2D22-B432-1B7E-1CCD6DA9C571}"/>
              </a:ext>
            </a:extLst>
          </p:cNvPr>
          <p:cNvSpPr>
            <a:spLocks noGrp="1"/>
          </p:cNvSpPr>
          <p:nvPr>
            <p:ph sz="quarter" idx="14" hasCustomPrompt="1"/>
          </p:nvPr>
        </p:nvSpPr>
        <p:spPr>
          <a:xfrm>
            <a:off x="609600" y="904875"/>
            <a:ext cx="10052050" cy="4038600"/>
          </a:xfrm>
        </p:spPr>
        <p:txBody>
          <a:bodyPr anchor="t"/>
          <a:lstStyle>
            <a:lvl1pPr>
              <a:lnSpc>
                <a:spcPct val="90000"/>
              </a:lnSpc>
              <a:buNone/>
              <a:defRPr sz="30000"/>
            </a:lvl1pPr>
          </a:lstStyle>
          <a:p>
            <a:pPr lvl="0"/>
            <a:r>
              <a:rPr lang="en-US" dirty="0"/>
              <a:t>##%</a:t>
            </a:r>
          </a:p>
        </p:txBody>
      </p:sp>
    </p:spTree>
    <p:extLst>
      <p:ext uri="{BB962C8B-B14F-4D97-AF65-F5344CB8AC3E}">
        <p14:creationId xmlns:p14="http://schemas.microsoft.com/office/powerpoint/2010/main" val="339193353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Number Large 3">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69E00404-475A-8BBB-C6CE-9106DE692A22}"/>
              </a:ext>
            </a:extLst>
          </p:cNvPr>
          <p:cNvSpPr>
            <a:spLocks noGrp="1"/>
          </p:cNvSpPr>
          <p:nvPr>
            <p:ph type="title"/>
          </p:nvPr>
        </p:nvSpPr>
        <p:spPr>
          <a:xfrm>
            <a:off x="9067800" y="3962400"/>
            <a:ext cx="2514599" cy="2285999"/>
          </a:xfrm>
        </p:spPr>
        <p:txBody>
          <a:bodyPr anchor="b"/>
          <a:lstStyle/>
          <a:p>
            <a:r>
              <a:rPr lang="en-US"/>
              <a:t>Click to edit Master title style</a:t>
            </a:r>
            <a:endParaRPr lang="en-US" dirty="0"/>
          </a:p>
        </p:txBody>
      </p:sp>
      <p:sp>
        <p:nvSpPr>
          <p:cNvPr id="3" name="Date Placeholder 2">
            <a:extLst>
              <a:ext uri="{FF2B5EF4-FFF2-40B4-BE49-F238E27FC236}">
                <a16:creationId xmlns:a16="http://schemas.microsoft.com/office/drawing/2014/main" id="{4A591E5F-EDEF-7D02-30E6-B960B5E45903}"/>
              </a:ext>
            </a:extLst>
          </p:cNvPr>
          <p:cNvSpPr>
            <a:spLocks noGrp="1"/>
          </p:cNvSpPr>
          <p:nvPr>
            <p:ph type="dt" sz="half" idx="10"/>
          </p:nvPr>
        </p:nvSpPr>
        <p:spPr/>
        <p:txBody>
          <a:bodyPr/>
          <a:lstStyle>
            <a:lvl1pPr>
              <a:defRPr>
                <a:solidFill>
                  <a:schemeClr val="tx1"/>
                </a:solidFill>
                <a:latin typeface="+mn-lt"/>
              </a:defRPr>
            </a:lvl1pPr>
          </a:lstStyle>
          <a:p>
            <a:fld id="{78216DC3-F1E3-4679-A7A7-118C827BFDD8}" type="datetime1">
              <a:rPr lang="en-US" smtClean="0"/>
              <a:t>6/4/2026</a:t>
            </a:fld>
            <a:endParaRPr lang="en-US" dirty="0"/>
          </a:p>
        </p:txBody>
      </p:sp>
      <p:sp>
        <p:nvSpPr>
          <p:cNvPr id="4" name="Footer Placeholder 3">
            <a:extLst>
              <a:ext uri="{FF2B5EF4-FFF2-40B4-BE49-F238E27FC236}">
                <a16:creationId xmlns:a16="http://schemas.microsoft.com/office/drawing/2014/main" id="{C394E47C-0C77-0005-1755-14F7739DF22E}"/>
              </a:ext>
            </a:extLst>
          </p:cNvPr>
          <p:cNvSpPr>
            <a:spLocks noGrp="1"/>
          </p:cNvSpPr>
          <p:nvPr>
            <p:ph type="ftr" sz="quarter" idx="11"/>
          </p:nvPr>
        </p:nvSpPr>
        <p:spPr/>
        <p:txBody>
          <a:bodyPr/>
          <a:lstStyle>
            <a:lvl1pPr>
              <a:defRPr>
                <a:solidFill>
                  <a:schemeClr val="tx1"/>
                </a:solidFill>
                <a:latin typeface="+mn-lt"/>
              </a:defRPr>
            </a:lvl1pPr>
          </a:lstStyle>
          <a:p>
            <a:r>
              <a:rPr lang="en-US"/>
              <a:t>Sample Footer Text</a:t>
            </a:r>
            <a:endParaRPr lang="en-US" dirty="0"/>
          </a:p>
        </p:txBody>
      </p:sp>
      <p:sp>
        <p:nvSpPr>
          <p:cNvPr id="5" name="Slide Number Placeholder 4">
            <a:extLst>
              <a:ext uri="{FF2B5EF4-FFF2-40B4-BE49-F238E27FC236}">
                <a16:creationId xmlns:a16="http://schemas.microsoft.com/office/drawing/2014/main" id="{CA0528A9-0729-B0FB-328C-3C96994AAB3C}"/>
              </a:ext>
            </a:extLst>
          </p:cNvPr>
          <p:cNvSpPr>
            <a:spLocks noGrp="1"/>
          </p:cNvSpPr>
          <p:nvPr>
            <p:ph type="sldNum" sz="quarter" idx="12"/>
          </p:nvPr>
        </p:nvSpPr>
        <p:spPr/>
        <p:txBody>
          <a:bodyPr/>
          <a:lstStyle>
            <a:lvl1pPr>
              <a:defRPr>
                <a:solidFill>
                  <a:schemeClr val="tx1"/>
                </a:solidFill>
                <a:latin typeface="+mn-lt"/>
              </a:defRPr>
            </a:lvl1pPr>
          </a:lstStyle>
          <a:p>
            <a:fld id="{AEAA3239-9EA4-4A65-A281-97F994456D9F}" type="slidenum">
              <a:rPr lang="en-US" smtClean="0"/>
              <a:pPr/>
              <a:t>‹#›</a:t>
            </a:fld>
            <a:endParaRPr lang="en-US" dirty="0"/>
          </a:p>
        </p:txBody>
      </p:sp>
      <p:sp>
        <p:nvSpPr>
          <p:cNvPr id="8" name="Content Placeholder 10">
            <a:extLst>
              <a:ext uri="{FF2B5EF4-FFF2-40B4-BE49-F238E27FC236}">
                <a16:creationId xmlns:a16="http://schemas.microsoft.com/office/drawing/2014/main" id="{97D4B19F-6F49-D42F-E0D8-B04A37866557}"/>
              </a:ext>
            </a:extLst>
          </p:cNvPr>
          <p:cNvSpPr>
            <a:spLocks noGrp="1"/>
          </p:cNvSpPr>
          <p:nvPr>
            <p:ph sz="quarter" idx="14" hasCustomPrompt="1"/>
          </p:nvPr>
        </p:nvSpPr>
        <p:spPr>
          <a:xfrm>
            <a:off x="609600" y="904875"/>
            <a:ext cx="8077200" cy="5343524"/>
          </a:xfrm>
        </p:spPr>
        <p:txBody>
          <a:bodyPr anchor="t"/>
          <a:lstStyle>
            <a:lvl1pPr>
              <a:lnSpc>
                <a:spcPct val="90000"/>
              </a:lnSpc>
              <a:buNone/>
              <a:defRPr sz="27500"/>
            </a:lvl1pPr>
          </a:lstStyle>
          <a:p>
            <a:pPr lvl="0"/>
            <a:r>
              <a:rPr lang="en-US" dirty="0"/>
              <a:t>##%</a:t>
            </a:r>
          </a:p>
        </p:txBody>
      </p:sp>
    </p:spTree>
    <p:extLst>
      <p:ext uri="{BB962C8B-B14F-4D97-AF65-F5344CB8AC3E}">
        <p14:creationId xmlns:p14="http://schemas.microsoft.com/office/powerpoint/2010/main" val="255432947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Statem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p:spPr>
        <p:txBody>
          <a:bodyPr/>
          <a:lstStyle>
            <a:lvl1pPr>
              <a:defRPr>
                <a:latin typeface="+mn-lt"/>
              </a:defRPr>
            </a:lvl1p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p:txBody>
          <a:bodyPr/>
          <a:lstStyle>
            <a:lvl1pPr>
              <a:defRPr>
                <a:solidFill>
                  <a:schemeClr val="tx1"/>
                </a:solidFill>
                <a:latin typeface="+mn-lt"/>
              </a:defRPr>
            </a:lvl1pPr>
          </a:lstStyle>
          <a:p>
            <a:fld id="{2D412A9A-F88E-45C5-903F-2119D36A77A2}" type="datetime1">
              <a:rPr lang="en-US" smtClean="0"/>
              <a:t>6/4/2026</a:t>
            </a:fld>
            <a:endParaRPr lang="en-US" dirty="0"/>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p:txBody>
          <a:bodyPr/>
          <a:lstStyle>
            <a:lvl1pPr>
              <a:defRPr>
                <a:solidFill>
                  <a:schemeClr val="tx1"/>
                </a:solidFill>
                <a:latin typeface="+mn-lt"/>
              </a:defRPr>
            </a:lvl1pPr>
          </a:lstStyle>
          <a:p>
            <a:r>
              <a:rPr lang="en-US"/>
              <a:t>Sample Footer Text</a:t>
            </a:r>
            <a:endParaRPr lang="en-US" dirty="0"/>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p:txBody>
          <a:bodyPr/>
          <a:lstStyle>
            <a:lvl1pPr>
              <a:defRPr>
                <a:solidFill>
                  <a:schemeClr val="tx1"/>
                </a:solidFill>
                <a:latin typeface="+mn-lt"/>
              </a:defRPr>
            </a:lvl1pPr>
          </a:lstStyle>
          <a:p>
            <a:fld id="{AEAA3239-9EA4-4A65-A281-97F994456D9F}" type="slidenum">
              <a:rPr lang="en-US" smtClean="0"/>
              <a:pPr/>
              <a:t>‹#›</a:t>
            </a:fld>
            <a:endParaRPr lang="en-US" dirty="0"/>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609600" y="1371600"/>
            <a:ext cx="10972800" cy="4876800"/>
          </a:xfrm>
        </p:spPr>
        <p:txBody>
          <a:bodyPr anchor="t">
            <a:normAutofit/>
          </a:bodyPr>
          <a:lstStyle>
            <a:lvl1pPr marL="0" indent="0">
              <a:lnSpc>
                <a:spcPct val="90000"/>
              </a:lnSpc>
              <a:buNone/>
              <a:defRPr sz="3200" b="1" cap="all" baseline="0">
                <a:solidFill>
                  <a:schemeClr val="tx1"/>
                </a:solidFill>
                <a:latin typeface="+mj-lt"/>
              </a:defRPr>
            </a:lvl1pPr>
            <a:lvl2pPr marL="228600" indent="0">
              <a:lnSpc>
                <a:spcPct val="90000"/>
              </a:lnSpc>
              <a:buNone/>
              <a:defRPr sz="3200" b="1" cap="all" baseline="0">
                <a:solidFill>
                  <a:schemeClr val="tx1"/>
                </a:solidFill>
                <a:latin typeface="+mj-lt"/>
              </a:defRPr>
            </a:lvl2pPr>
            <a:lvl3pPr marL="457200" indent="0">
              <a:lnSpc>
                <a:spcPct val="90000"/>
              </a:lnSpc>
              <a:buNone/>
              <a:defRPr sz="3200" b="1" cap="all" baseline="0">
                <a:solidFill>
                  <a:schemeClr val="tx1"/>
                </a:solidFill>
                <a:latin typeface="+mj-lt"/>
              </a:defRPr>
            </a:lvl3pPr>
            <a:lvl4pPr marL="685800" indent="0">
              <a:lnSpc>
                <a:spcPct val="90000"/>
              </a:lnSpc>
              <a:buNone/>
              <a:defRPr sz="3200" b="1" cap="all" baseline="0">
                <a:solidFill>
                  <a:schemeClr val="tx1"/>
                </a:solidFill>
                <a:latin typeface="+mj-lt"/>
              </a:defRPr>
            </a:lvl4pPr>
            <a:lvl5pPr marL="914400" indent="0">
              <a:lnSpc>
                <a:spcPct val="90000"/>
              </a:lnSpc>
              <a:buNone/>
              <a:defRPr sz="3200" b="1" cap="all" baseline="0">
                <a:solidFill>
                  <a:schemeClr val="tx1"/>
                </a:solidFill>
                <a:latin typeface="+mj-lt"/>
              </a:defRPr>
            </a:lvl5pPr>
          </a:lstStyle>
          <a:p>
            <a:pPr lvl="0"/>
            <a:r>
              <a:rPr lang="en-US" dirty="0"/>
              <a:t>Click to add Statement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58196551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Statem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p:spPr>
        <p:txBody>
          <a:body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p:txBody>
          <a:bodyPr/>
          <a:lstStyle>
            <a:lvl1pPr>
              <a:defRPr>
                <a:solidFill>
                  <a:schemeClr val="tx1"/>
                </a:solidFill>
              </a:defRPr>
            </a:lvl1pPr>
          </a:lstStyle>
          <a:p>
            <a:fld id="{CC9AC46E-311C-49B6-8A0E-D2095F2328AF}" type="datetime1">
              <a:rPr lang="en-US" smtClean="0"/>
              <a:t>6/4/2026</a:t>
            </a:fld>
            <a:endParaRPr lang="en-US" dirty="0"/>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p:txBody>
          <a:bodyPr/>
          <a:lstStyle>
            <a:lvl1pPr>
              <a:defRPr>
                <a:solidFill>
                  <a:schemeClr val="tx1"/>
                </a:solidFill>
              </a:defRPr>
            </a:lvl1pPr>
          </a:lstStyle>
          <a:p>
            <a:r>
              <a:rPr lang="en-US" dirty="0"/>
              <a:t>Sample Footer Text</a:t>
            </a:r>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p:txBody>
          <a:bodyPr/>
          <a:lstStyle>
            <a:lvl1pPr>
              <a:defRPr>
                <a:solidFill>
                  <a:schemeClr val="tx1"/>
                </a:solidFill>
              </a:defRPr>
            </a:lvl1pPr>
          </a:lstStyle>
          <a:p>
            <a:fld id="{AEAA3239-9EA4-4A65-A281-97F994456D9F}" type="slidenum">
              <a:rPr lang="en-US" smtClean="0"/>
              <a:pPr/>
              <a:t>‹#›</a:t>
            </a:fld>
            <a:endParaRPr lang="en-US" dirty="0"/>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612648" y="1371600"/>
            <a:ext cx="10969752" cy="4876800"/>
          </a:xfrm>
        </p:spPr>
        <p:txBody>
          <a:bodyPr anchor="t">
            <a:normAutofit/>
          </a:bodyPr>
          <a:lstStyle>
            <a:lvl1pPr marL="0" indent="0">
              <a:lnSpc>
                <a:spcPct val="90000"/>
              </a:lnSpc>
              <a:buNone/>
              <a:defRPr sz="2400" b="1" cap="all" baseline="0">
                <a:solidFill>
                  <a:schemeClr val="tx1"/>
                </a:solidFill>
                <a:latin typeface="+mj-lt"/>
              </a:defRPr>
            </a:lvl1pPr>
            <a:lvl2pPr marL="228600" indent="0">
              <a:lnSpc>
                <a:spcPct val="90000"/>
              </a:lnSpc>
              <a:buNone/>
              <a:defRPr sz="2400" b="1" cap="all" baseline="0">
                <a:solidFill>
                  <a:schemeClr val="tx1"/>
                </a:solidFill>
                <a:latin typeface="+mj-lt"/>
              </a:defRPr>
            </a:lvl2pPr>
            <a:lvl3pPr marL="457200" indent="0">
              <a:lnSpc>
                <a:spcPct val="90000"/>
              </a:lnSpc>
              <a:buNone/>
              <a:defRPr sz="2400" b="1" cap="all" baseline="0">
                <a:solidFill>
                  <a:schemeClr val="tx1"/>
                </a:solidFill>
                <a:latin typeface="+mj-lt"/>
              </a:defRPr>
            </a:lvl3pPr>
            <a:lvl4pPr marL="685800" indent="0">
              <a:lnSpc>
                <a:spcPct val="90000"/>
              </a:lnSpc>
              <a:buNone/>
              <a:defRPr sz="2400" b="1" cap="all" baseline="0">
                <a:solidFill>
                  <a:schemeClr val="tx1"/>
                </a:solidFill>
                <a:latin typeface="+mj-lt"/>
              </a:defRPr>
            </a:lvl4pPr>
            <a:lvl5pPr marL="914400" indent="0">
              <a:lnSpc>
                <a:spcPct val="90000"/>
              </a:lnSpc>
              <a:buNone/>
              <a:defRPr sz="2400" b="1" cap="all" baseline="0">
                <a:solidFill>
                  <a:schemeClr val="tx1"/>
                </a:solidFill>
                <a:latin typeface="+mj-lt"/>
              </a:defRPr>
            </a:lvl5pPr>
          </a:lstStyle>
          <a:p>
            <a:pPr lvl="0"/>
            <a:r>
              <a:rPr lang="en-US" dirty="0"/>
              <a:t>Click to add Statement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5713674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Statement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p:spPr>
        <p:txBody>
          <a:body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p:txBody>
          <a:bodyPr/>
          <a:lstStyle>
            <a:lvl1pPr>
              <a:defRPr>
                <a:solidFill>
                  <a:schemeClr val="tx1"/>
                </a:solidFill>
              </a:defRPr>
            </a:lvl1pPr>
          </a:lstStyle>
          <a:p>
            <a:fld id="{0C4F10A1-07E0-4636-B3BE-AE66FBE8467A}" type="datetime1">
              <a:rPr lang="en-US" smtClean="0"/>
              <a:t>6/4/2026</a:t>
            </a:fld>
            <a:endParaRPr lang="en-US" dirty="0"/>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p:txBody>
          <a:bodyPr/>
          <a:lstStyle>
            <a:lvl1pPr>
              <a:defRPr>
                <a:solidFill>
                  <a:schemeClr val="tx1"/>
                </a:solidFill>
              </a:defRPr>
            </a:lvl1pPr>
          </a:lstStyle>
          <a:p>
            <a:r>
              <a:rPr lang="en-US" dirty="0"/>
              <a:t>Sample Footer Text</a:t>
            </a:r>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p:txBody>
          <a:bodyPr/>
          <a:lstStyle>
            <a:lvl1pPr>
              <a:defRPr>
                <a:solidFill>
                  <a:schemeClr val="tx1"/>
                </a:solidFill>
              </a:defRPr>
            </a:lvl1pPr>
          </a:lstStyle>
          <a:p>
            <a:fld id="{AEAA3239-9EA4-4A65-A281-97F994456D9F}" type="slidenum">
              <a:rPr lang="en-US" smtClean="0"/>
              <a:pPr/>
              <a:t>‹#›</a:t>
            </a:fld>
            <a:endParaRPr lang="en-US" dirty="0"/>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612648" y="1371600"/>
            <a:ext cx="10969752" cy="4876800"/>
          </a:xfrm>
        </p:spPr>
        <p:txBody>
          <a:bodyPr anchor="t">
            <a:normAutofit/>
          </a:bodyPr>
          <a:lstStyle>
            <a:lvl1pPr marL="0" indent="0" algn="ctr">
              <a:lnSpc>
                <a:spcPct val="90000"/>
              </a:lnSpc>
              <a:buNone/>
              <a:defRPr sz="3600" b="1" cap="all" baseline="0">
                <a:solidFill>
                  <a:schemeClr val="tx1"/>
                </a:solidFill>
                <a:latin typeface="+mj-lt"/>
              </a:defRPr>
            </a:lvl1pPr>
            <a:lvl2pPr marL="228600" indent="0" algn="ctr">
              <a:lnSpc>
                <a:spcPct val="90000"/>
              </a:lnSpc>
              <a:buNone/>
              <a:defRPr sz="3600" b="1" cap="all" baseline="0">
                <a:solidFill>
                  <a:schemeClr val="tx1"/>
                </a:solidFill>
                <a:latin typeface="+mj-lt"/>
              </a:defRPr>
            </a:lvl2pPr>
            <a:lvl3pPr marL="457200" indent="0" algn="ctr">
              <a:lnSpc>
                <a:spcPct val="90000"/>
              </a:lnSpc>
              <a:buNone/>
              <a:defRPr sz="3600" b="1" cap="all" baseline="0">
                <a:solidFill>
                  <a:schemeClr val="tx1"/>
                </a:solidFill>
                <a:latin typeface="+mj-lt"/>
              </a:defRPr>
            </a:lvl3pPr>
            <a:lvl4pPr marL="685800" indent="0" algn="ctr">
              <a:lnSpc>
                <a:spcPct val="90000"/>
              </a:lnSpc>
              <a:buNone/>
              <a:defRPr sz="3600" b="1" cap="all" baseline="0">
                <a:solidFill>
                  <a:schemeClr val="tx1"/>
                </a:solidFill>
                <a:latin typeface="+mj-lt"/>
              </a:defRPr>
            </a:lvl4pPr>
            <a:lvl5pPr marL="914400" indent="0" algn="ctr">
              <a:lnSpc>
                <a:spcPct val="90000"/>
              </a:lnSpc>
              <a:buNone/>
              <a:defRPr sz="3600" b="1" cap="all" baseline="0">
                <a:solidFill>
                  <a:schemeClr val="tx1"/>
                </a:solidFill>
                <a:latin typeface="+mj-lt"/>
              </a:defRPr>
            </a:lvl5pPr>
          </a:lstStyle>
          <a:p>
            <a:pPr lvl="0"/>
            <a:r>
              <a:rPr lang="en-US" dirty="0"/>
              <a:t>Click to add Statement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21363139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12FA0A-1F7B-DD41-ECED-02B60BC46B10}"/>
              </a:ext>
            </a:extLst>
          </p:cNvPr>
          <p:cNvSpPr>
            <a:spLocks noGrp="1"/>
          </p:cNvSpPr>
          <p:nvPr>
            <p:ph type="title" hasCustomPrompt="1"/>
          </p:nvPr>
        </p:nvSpPr>
        <p:spPr>
          <a:xfrm>
            <a:off x="609600" y="5572631"/>
            <a:ext cx="10966704" cy="640080"/>
          </a:xfrm>
        </p:spPr>
        <p:txBody>
          <a:bodyPr anchor="b">
            <a:normAutofit/>
          </a:bodyPr>
          <a:lstStyle>
            <a:lvl1pPr>
              <a:lnSpc>
                <a:spcPct val="120000"/>
              </a:lnSpc>
              <a:defRPr sz="2400" spc="0">
                <a:solidFill>
                  <a:schemeClr val="tx1"/>
                </a:solidFill>
                <a:latin typeface="+mn-lt"/>
              </a:defRPr>
            </a:lvl1pPr>
          </a:lstStyle>
          <a:p>
            <a:r>
              <a:rPr lang="en-US" dirty="0"/>
              <a:t>Quote Author</a:t>
            </a:r>
          </a:p>
        </p:txBody>
      </p:sp>
      <p:sp>
        <p:nvSpPr>
          <p:cNvPr id="3" name="Date Placeholder 2">
            <a:extLst>
              <a:ext uri="{FF2B5EF4-FFF2-40B4-BE49-F238E27FC236}">
                <a16:creationId xmlns:a16="http://schemas.microsoft.com/office/drawing/2014/main" id="{C344C372-F7FA-5AA5-92C1-CF476A26623E}"/>
              </a:ext>
            </a:extLst>
          </p:cNvPr>
          <p:cNvSpPr>
            <a:spLocks noGrp="1"/>
          </p:cNvSpPr>
          <p:nvPr>
            <p:ph type="dt" sz="half" idx="10"/>
          </p:nvPr>
        </p:nvSpPr>
        <p:spPr/>
        <p:txBody>
          <a:bodyPr/>
          <a:lstStyle>
            <a:lvl1pPr>
              <a:defRPr>
                <a:latin typeface="+mn-lt"/>
              </a:defRPr>
            </a:lvl1pPr>
          </a:lstStyle>
          <a:p>
            <a:fld id="{567E4DBA-3642-44F7-A1E0-3D9BCA1A53C6}" type="datetime1">
              <a:rPr lang="en-US" smtClean="0"/>
              <a:t>6/4/2026</a:t>
            </a:fld>
            <a:endParaRPr lang="en-US" dirty="0"/>
          </a:p>
        </p:txBody>
      </p:sp>
      <p:sp>
        <p:nvSpPr>
          <p:cNvPr id="4" name="Footer Placeholder 3">
            <a:extLst>
              <a:ext uri="{FF2B5EF4-FFF2-40B4-BE49-F238E27FC236}">
                <a16:creationId xmlns:a16="http://schemas.microsoft.com/office/drawing/2014/main" id="{B23912E3-7555-EAAB-BE83-59ED3B5C9E5B}"/>
              </a:ext>
            </a:extLst>
          </p:cNvPr>
          <p:cNvSpPr>
            <a:spLocks noGrp="1"/>
          </p:cNvSpPr>
          <p:nvPr>
            <p:ph type="ftr" sz="quarter" idx="11"/>
          </p:nvPr>
        </p:nvSpPr>
        <p:spPr/>
        <p:txBody>
          <a:bodyPr/>
          <a:lstStyle>
            <a:lvl1pPr>
              <a:defRPr>
                <a:latin typeface="+mn-lt"/>
              </a:defRPr>
            </a:lvl1pPr>
          </a:lstStyle>
          <a:p>
            <a:r>
              <a:rPr lang="en-US"/>
              <a:t>Sample Footer Text</a:t>
            </a:r>
            <a:endParaRPr lang="en-US" dirty="0"/>
          </a:p>
        </p:txBody>
      </p:sp>
      <p:sp>
        <p:nvSpPr>
          <p:cNvPr id="5" name="Slide Number Placeholder 4">
            <a:extLst>
              <a:ext uri="{FF2B5EF4-FFF2-40B4-BE49-F238E27FC236}">
                <a16:creationId xmlns:a16="http://schemas.microsoft.com/office/drawing/2014/main" id="{C6EAECF6-9F03-4C12-4BD4-4E8AE63A4F3A}"/>
              </a:ext>
            </a:extLst>
          </p:cNvPr>
          <p:cNvSpPr>
            <a:spLocks noGrp="1"/>
          </p:cNvSpPr>
          <p:nvPr>
            <p:ph type="sldNum" sz="quarter" idx="12"/>
          </p:nvPr>
        </p:nvSpPr>
        <p:spPr/>
        <p:txBody>
          <a:bodyPr/>
          <a:lstStyle>
            <a:lvl1pPr>
              <a:defRPr>
                <a:latin typeface="+mn-lt"/>
              </a:defRPr>
            </a:lvl1pPr>
          </a:lstStyle>
          <a:p>
            <a:fld id="{AEAA3239-9EA4-4A65-A281-97F994456D9F}" type="slidenum">
              <a:rPr lang="en-US" smtClean="0"/>
              <a:pPr/>
              <a:t>‹#›</a:t>
            </a:fld>
            <a:endParaRPr lang="en-US" dirty="0"/>
          </a:p>
        </p:txBody>
      </p:sp>
      <p:sp>
        <p:nvSpPr>
          <p:cNvPr id="7" name="Content Placeholder 6">
            <a:extLst>
              <a:ext uri="{FF2B5EF4-FFF2-40B4-BE49-F238E27FC236}">
                <a16:creationId xmlns:a16="http://schemas.microsoft.com/office/drawing/2014/main" id="{A14BE2EA-8E1E-E2DA-5CCF-46908B013BF2}"/>
              </a:ext>
            </a:extLst>
          </p:cNvPr>
          <p:cNvSpPr>
            <a:spLocks noGrp="1"/>
          </p:cNvSpPr>
          <p:nvPr>
            <p:ph sz="quarter" idx="13" hasCustomPrompt="1"/>
          </p:nvPr>
        </p:nvSpPr>
        <p:spPr>
          <a:xfrm>
            <a:off x="609600" y="1371600"/>
            <a:ext cx="10966704" cy="3806142"/>
          </a:xfrm>
        </p:spPr>
        <p:txBody>
          <a:bodyPr anchor="t">
            <a:normAutofit/>
          </a:bodyPr>
          <a:lstStyle>
            <a:lvl1pPr marL="164592" indent="-164592">
              <a:lnSpc>
                <a:spcPct val="100000"/>
              </a:lnSpc>
              <a:spcBef>
                <a:spcPts val="0"/>
              </a:spcBef>
              <a:buNone/>
              <a:defRPr sz="3200">
                <a:latin typeface="+mj-lt"/>
              </a:defRPr>
            </a:lvl1pPr>
          </a:lstStyle>
          <a:p>
            <a:pPr lvl="0"/>
            <a:r>
              <a:rPr lang="en-US" dirty="0"/>
              <a:t>Click to add Quote</a:t>
            </a:r>
          </a:p>
        </p:txBody>
      </p:sp>
    </p:spTree>
    <p:extLst>
      <p:ext uri="{BB962C8B-B14F-4D97-AF65-F5344CB8AC3E}">
        <p14:creationId xmlns:p14="http://schemas.microsoft.com/office/powerpoint/2010/main" val="41656540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Quot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12FA0A-1F7B-DD41-ECED-02B60BC46B10}"/>
              </a:ext>
            </a:extLst>
          </p:cNvPr>
          <p:cNvSpPr>
            <a:spLocks noGrp="1"/>
          </p:cNvSpPr>
          <p:nvPr>
            <p:ph type="title" hasCustomPrompt="1"/>
          </p:nvPr>
        </p:nvSpPr>
        <p:spPr>
          <a:xfrm>
            <a:off x="1524000" y="5561790"/>
            <a:ext cx="9137903" cy="686610"/>
          </a:xfrm>
        </p:spPr>
        <p:txBody>
          <a:bodyPr anchor="b">
            <a:normAutofit/>
          </a:bodyPr>
          <a:lstStyle>
            <a:lvl1pPr algn="r">
              <a:lnSpc>
                <a:spcPct val="120000"/>
              </a:lnSpc>
              <a:defRPr sz="2400" spc="0">
                <a:solidFill>
                  <a:schemeClr val="tx1"/>
                </a:solidFill>
                <a:latin typeface="+mn-lt"/>
              </a:defRPr>
            </a:lvl1pPr>
          </a:lstStyle>
          <a:p>
            <a:r>
              <a:rPr lang="en-US" dirty="0"/>
              <a:t>Quote Author</a:t>
            </a:r>
          </a:p>
        </p:txBody>
      </p:sp>
      <p:sp>
        <p:nvSpPr>
          <p:cNvPr id="3" name="Date Placeholder 2">
            <a:extLst>
              <a:ext uri="{FF2B5EF4-FFF2-40B4-BE49-F238E27FC236}">
                <a16:creationId xmlns:a16="http://schemas.microsoft.com/office/drawing/2014/main" id="{C344C372-F7FA-5AA5-92C1-CF476A26623E}"/>
              </a:ext>
            </a:extLst>
          </p:cNvPr>
          <p:cNvSpPr>
            <a:spLocks noGrp="1"/>
          </p:cNvSpPr>
          <p:nvPr>
            <p:ph type="dt" sz="half" idx="10"/>
          </p:nvPr>
        </p:nvSpPr>
        <p:spPr/>
        <p:txBody>
          <a:bodyPr/>
          <a:lstStyle>
            <a:lvl1pPr>
              <a:defRPr>
                <a:solidFill>
                  <a:schemeClr val="tx1"/>
                </a:solidFill>
                <a:latin typeface="+mn-lt"/>
              </a:defRPr>
            </a:lvl1pPr>
          </a:lstStyle>
          <a:p>
            <a:fld id="{5F8CD485-684D-4C35-BDF2-D991DF8FFCA1}" type="datetime1">
              <a:rPr lang="en-US" smtClean="0"/>
              <a:t>6/4/2026</a:t>
            </a:fld>
            <a:endParaRPr lang="en-US" dirty="0"/>
          </a:p>
        </p:txBody>
      </p:sp>
      <p:sp>
        <p:nvSpPr>
          <p:cNvPr id="4" name="Footer Placeholder 3">
            <a:extLst>
              <a:ext uri="{FF2B5EF4-FFF2-40B4-BE49-F238E27FC236}">
                <a16:creationId xmlns:a16="http://schemas.microsoft.com/office/drawing/2014/main" id="{B23912E3-7555-EAAB-BE83-59ED3B5C9E5B}"/>
              </a:ext>
            </a:extLst>
          </p:cNvPr>
          <p:cNvSpPr>
            <a:spLocks noGrp="1"/>
          </p:cNvSpPr>
          <p:nvPr>
            <p:ph type="ftr" sz="quarter" idx="11"/>
          </p:nvPr>
        </p:nvSpPr>
        <p:spPr/>
        <p:txBody>
          <a:bodyPr/>
          <a:lstStyle>
            <a:lvl1pPr>
              <a:defRPr>
                <a:solidFill>
                  <a:schemeClr val="tx1"/>
                </a:solidFill>
                <a:latin typeface="+mn-lt"/>
              </a:defRPr>
            </a:lvl1pPr>
          </a:lstStyle>
          <a:p>
            <a:r>
              <a:rPr lang="en-US"/>
              <a:t>Sample Footer Text</a:t>
            </a:r>
            <a:endParaRPr lang="en-US" dirty="0"/>
          </a:p>
        </p:txBody>
      </p:sp>
      <p:sp>
        <p:nvSpPr>
          <p:cNvPr id="5" name="Slide Number Placeholder 4">
            <a:extLst>
              <a:ext uri="{FF2B5EF4-FFF2-40B4-BE49-F238E27FC236}">
                <a16:creationId xmlns:a16="http://schemas.microsoft.com/office/drawing/2014/main" id="{C6EAECF6-9F03-4C12-4BD4-4E8AE63A4F3A}"/>
              </a:ext>
            </a:extLst>
          </p:cNvPr>
          <p:cNvSpPr>
            <a:spLocks noGrp="1"/>
          </p:cNvSpPr>
          <p:nvPr>
            <p:ph type="sldNum" sz="quarter" idx="12"/>
          </p:nvPr>
        </p:nvSpPr>
        <p:spPr/>
        <p:txBody>
          <a:bodyPr/>
          <a:lstStyle>
            <a:lvl1pPr>
              <a:defRPr>
                <a:solidFill>
                  <a:schemeClr val="tx1"/>
                </a:solidFill>
                <a:latin typeface="+mn-lt"/>
              </a:defRPr>
            </a:lvl1pPr>
          </a:lstStyle>
          <a:p>
            <a:fld id="{AEAA3239-9EA4-4A65-A281-97F994456D9F}" type="slidenum">
              <a:rPr lang="en-US" smtClean="0"/>
              <a:pPr/>
              <a:t>‹#›</a:t>
            </a:fld>
            <a:endParaRPr lang="en-US" dirty="0"/>
          </a:p>
        </p:txBody>
      </p:sp>
      <p:sp>
        <p:nvSpPr>
          <p:cNvPr id="7" name="Content Placeholder 6">
            <a:extLst>
              <a:ext uri="{FF2B5EF4-FFF2-40B4-BE49-F238E27FC236}">
                <a16:creationId xmlns:a16="http://schemas.microsoft.com/office/drawing/2014/main" id="{A14BE2EA-8E1E-E2DA-5CCF-46908B013BF2}"/>
              </a:ext>
            </a:extLst>
          </p:cNvPr>
          <p:cNvSpPr>
            <a:spLocks noGrp="1"/>
          </p:cNvSpPr>
          <p:nvPr>
            <p:ph sz="quarter" idx="13" hasCustomPrompt="1"/>
          </p:nvPr>
        </p:nvSpPr>
        <p:spPr>
          <a:xfrm>
            <a:off x="1524000" y="1371600"/>
            <a:ext cx="9144000" cy="3806142"/>
          </a:xfrm>
        </p:spPr>
        <p:txBody>
          <a:bodyPr anchor="ctr">
            <a:normAutofit/>
          </a:bodyPr>
          <a:lstStyle>
            <a:lvl1pPr marL="164592" indent="-164592">
              <a:lnSpc>
                <a:spcPct val="100000"/>
              </a:lnSpc>
              <a:spcBef>
                <a:spcPts val="0"/>
              </a:spcBef>
              <a:buNone/>
              <a:defRPr sz="3200">
                <a:solidFill>
                  <a:schemeClr val="tx1"/>
                </a:solidFill>
                <a:latin typeface="+mj-lt"/>
              </a:defRPr>
            </a:lvl1pPr>
          </a:lstStyle>
          <a:p>
            <a:pPr lvl="0"/>
            <a:r>
              <a:rPr lang="en-US" dirty="0"/>
              <a:t>Click to add Quote</a:t>
            </a:r>
          </a:p>
        </p:txBody>
      </p:sp>
    </p:spTree>
    <p:extLst>
      <p:ext uri="{BB962C8B-B14F-4D97-AF65-F5344CB8AC3E}">
        <p14:creationId xmlns:p14="http://schemas.microsoft.com/office/powerpoint/2010/main" val="99076297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Quote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12FA0A-1F7B-DD41-ECED-02B60BC46B10}"/>
              </a:ext>
            </a:extLst>
          </p:cNvPr>
          <p:cNvSpPr>
            <a:spLocks noGrp="1"/>
          </p:cNvSpPr>
          <p:nvPr>
            <p:ph type="title" hasCustomPrompt="1"/>
          </p:nvPr>
        </p:nvSpPr>
        <p:spPr>
          <a:xfrm>
            <a:off x="4707468" y="5561790"/>
            <a:ext cx="5954436" cy="686610"/>
          </a:xfrm>
        </p:spPr>
        <p:txBody>
          <a:bodyPr anchor="b">
            <a:normAutofit/>
          </a:bodyPr>
          <a:lstStyle>
            <a:lvl1pPr algn="r">
              <a:lnSpc>
                <a:spcPct val="120000"/>
              </a:lnSpc>
              <a:defRPr sz="2000" b="1" spc="0">
                <a:solidFill>
                  <a:schemeClr val="tx1"/>
                </a:solidFill>
                <a:latin typeface="+mn-lt"/>
              </a:defRPr>
            </a:lvl1pPr>
          </a:lstStyle>
          <a:p>
            <a:r>
              <a:rPr lang="en-US" dirty="0"/>
              <a:t>Quote Author</a:t>
            </a:r>
          </a:p>
        </p:txBody>
      </p:sp>
      <p:sp>
        <p:nvSpPr>
          <p:cNvPr id="3" name="Date Placeholder 2">
            <a:extLst>
              <a:ext uri="{FF2B5EF4-FFF2-40B4-BE49-F238E27FC236}">
                <a16:creationId xmlns:a16="http://schemas.microsoft.com/office/drawing/2014/main" id="{C344C372-F7FA-5AA5-92C1-CF476A26623E}"/>
              </a:ext>
            </a:extLst>
          </p:cNvPr>
          <p:cNvSpPr>
            <a:spLocks noGrp="1"/>
          </p:cNvSpPr>
          <p:nvPr>
            <p:ph type="dt" sz="half" idx="10"/>
          </p:nvPr>
        </p:nvSpPr>
        <p:spPr/>
        <p:txBody>
          <a:bodyPr/>
          <a:lstStyle>
            <a:lvl1pPr>
              <a:defRPr>
                <a:latin typeface="+mn-lt"/>
              </a:defRPr>
            </a:lvl1pPr>
          </a:lstStyle>
          <a:p>
            <a:fld id="{3CE2A531-A855-4FC2-83C9-7F8A2FC0A7A9}" type="datetime1">
              <a:rPr lang="en-US" smtClean="0"/>
              <a:t>6/4/2026</a:t>
            </a:fld>
            <a:endParaRPr lang="en-US" dirty="0"/>
          </a:p>
        </p:txBody>
      </p:sp>
      <p:sp>
        <p:nvSpPr>
          <p:cNvPr id="4" name="Footer Placeholder 3">
            <a:extLst>
              <a:ext uri="{FF2B5EF4-FFF2-40B4-BE49-F238E27FC236}">
                <a16:creationId xmlns:a16="http://schemas.microsoft.com/office/drawing/2014/main" id="{B23912E3-7555-EAAB-BE83-59ED3B5C9E5B}"/>
              </a:ext>
            </a:extLst>
          </p:cNvPr>
          <p:cNvSpPr>
            <a:spLocks noGrp="1"/>
          </p:cNvSpPr>
          <p:nvPr>
            <p:ph type="ftr" sz="quarter" idx="11"/>
          </p:nvPr>
        </p:nvSpPr>
        <p:spPr/>
        <p:txBody>
          <a:bodyPr/>
          <a:lstStyle>
            <a:lvl1pPr>
              <a:defRPr>
                <a:latin typeface="+mn-lt"/>
              </a:defRPr>
            </a:lvl1pPr>
          </a:lstStyle>
          <a:p>
            <a:r>
              <a:rPr lang="en-US"/>
              <a:t>Sample Footer Text</a:t>
            </a:r>
            <a:endParaRPr lang="en-US" dirty="0"/>
          </a:p>
        </p:txBody>
      </p:sp>
      <p:sp>
        <p:nvSpPr>
          <p:cNvPr id="5" name="Slide Number Placeholder 4">
            <a:extLst>
              <a:ext uri="{FF2B5EF4-FFF2-40B4-BE49-F238E27FC236}">
                <a16:creationId xmlns:a16="http://schemas.microsoft.com/office/drawing/2014/main" id="{C6EAECF6-9F03-4C12-4BD4-4E8AE63A4F3A}"/>
              </a:ext>
            </a:extLst>
          </p:cNvPr>
          <p:cNvSpPr>
            <a:spLocks noGrp="1"/>
          </p:cNvSpPr>
          <p:nvPr>
            <p:ph type="sldNum" sz="quarter" idx="12"/>
          </p:nvPr>
        </p:nvSpPr>
        <p:spPr/>
        <p:txBody>
          <a:bodyPr/>
          <a:lstStyle>
            <a:lvl1pPr>
              <a:defRPr>
                <a:latin typeface="+mn-lt"/>
              </a:defRPr>
            </a:lvl1pPr>
          </a:lstStyle>
          <a:p>
            <a:fld id="{AEAA3239-9EA4-4A65-A281-97F994456D9F}" type="slidenum">
              <a:rPr lang="en-US" smtClean="0"/>
              <a:pPr/>
              <a:t>‹#›</a:t>
            </a:fld>
            <a:endParaRPr lang="en-US" dirty="0"/>
          </a:p>
        </p:txBody>
      </p:sp>
      <p:sp>
        <p:nvSpPr>
          <p:cNvPr id="7" name="Content Placeholder 6">
            <a:extLst>
              <a:ext uri="{FF2B5EF4-FFF2-40B4-BE49-F238E27FC236}">
                <a16:creationId xmlns:a16="http://schemas.microsoft.com/office/drawing/2014/main" id="{A14BE2EA-8E1E-E2DA-5CCF-46908B013BF2}"/>
              </a:ext>
            </a:extLst>
          </p:cNvPr>
          <p:cNvSpPr>
            <a:spLocks noGrp="1"/>
          </p:cNvSpPr>
          <p:nvPr>
            <p:ph sz="quarter" idx="13" hasCustomPrompt="1"/>
          </p:nvPr>
        </p:nvSpPr>
        <p:spPr>
          <a:xfrm>
            <a:off x="1524000" y="1388534"/>
            <a:ext cx="9137904" cy="3789208"/>
          </a:xfrm>
        </p:spPr>
        <p:txBody>
          <a:bodyPr anchor="t">
            <a:normAutofit/>
          </a:bodyPr>
          <a:lstStyle>
            <a:lvl1pPr marL="164592" indent="-164592">
              <a:lnSpc>
                <a:spcPct val="110000"/>
              </a:lnSpc>
              <a:spcBef>
                <a:spcPts val="0"/>
              </a:spcBef>
              <a:buNone/>
              <a:defRPr sz="3200" b="1" i="0" cap="all" baseline="0">
                <a:latin typeface="+mj-lt"/>
              </a:defRPr>
            </a:lvl1pPr>
          </a:lstStyle>
          <a:p>
            <a:pPr lvl="0"/>
            <a:r>
              <a:rPr lang="en-US" dirty="0"/>
              <a:t>Click to add Quote</a:t>
            </a:r>
          </a:p>
        </p:txBody>
      </p:sp>
    </p:spTree>
    <p:extLst>
      <p:ext uri="{BB962C8B-B14F-4D97-AF65-F5344CB8AC3E}">
        <p14:creationId xmlns:p14="http://schemas.microsoft.com/office/powerpoint/2010/main" val="365398540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A0168559-22AF-9500-1ED0-9B034424FC6E}"/>
              </a:ext>
            </a:extLst>
          </p:cNvPr>
          <p:cNvSpPr>
            <a:spLocks noGrp="1"/>
          </p:cNvSpPr>
          <p:nvPr>
            <p:ph type="title"/>
          </p:nvPr>
        </p:nvSpPr>
        <p:spPr>
          <a:xfrm>
            <a:off x="612648" y="1371600"/>
            <a:ext cx="10969752" cy="745558"/>
          </a:xfrm>
        </p:spPr>
        <p:txBody>
          <a:bodyPr anchor="t"/>
          <a:lstStyle/>
          <a:p>
            <a:r>
              <a:rPr lang="en-US"/>
              <a:t>Click to edit Master title style</a:t>
            </a:r>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AF101B9D-4D4C-40F1-8133-7CADC817E0C1}" type="datetime1">
              <a:rPr lang="en-US" smtClean="0"/>
              <a:t>6/4/2026</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2517648" y="322731"/>
            <a:ext cx="7150608" cy="286869"/>
          </a:xfrm>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AEAA3239-9EA4-4A65-A281-97F994456D9F}" type="slidenum">
              <a:rPr lang="en-US" smtClean="0"/>
              <a:t>‹#›</a:t>
            </a:fld>
            <a:endParaRPr lang="en-US" dirty="0"/>
          </a:p>
        </p:txBody>
      </p:sp>
      <p:sp>
        <p:nvSpPr>
          <p:cNvPr id="4" name="Content Placeholder 3">
            <a:extLst>
              <a:ext uri="{FF2B5EF4-FFF2-40B4-BE49-F238E27FC236}">
                <a16:creationId xmlns:a16="http://schemas.microsoft.com/office/drawing/2014/main" id="{6627D5A5-84C3-7EDE-A8EB-2DE057DE46AB}"/>
              </a:ext>
            </a:extLst>
          </p:cNvPr>
          <p:cNvSpPr>
            <a:spLocks noGrp="1"/>
          </p:cNvSpPr>
          <p:nvPr>
            <p:ph sz="quarter" idx="15"/>
          </p:nvPr>
        </p:nvSpPr>
        <p:spPr>
          <a:xfrm>
            <a:off x="609600" y="2501207"/>
            <a:ext cx="5289973" cy="37471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Content Placeholder 9">
            <a:extLst>
              <a:ext uri="{FF2B5EF4-FFF2-40B4-BE49-F238E27FC236}">
                <a16:creationId xmlns:a16="http://schemas.microsoft.com/office/drawing/2014/main" id="{D54150AE-A7C6-D328-35D7-F5B840930E3B}"/>
              </a:ext>
            </a:extLst>
          </p:cNvPr>
          <p:cNvSpPr>
            <a:spLocks noGrp="1"/>
          </p:cNvSpPr>
          <p:nvPr>
            <p:ph sz="quarter" idx="16"/>
          </p:nvPr>
        </p:nvSpPr>
        <p:spPr>
          <a:xfrm>
            <a:off x="6286331" y="2501206"/>
            <a:ext cx="5289973" cy="374719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70801282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380CBD81-BF35-3FFE-84F1-E86AACCAD69D}"/>
              </a:ext>
            </a:extLst>
          </p:cNvPr>
          <p:cNvSpPr>
            <a:spLocks noGrp="1"/>
          </p:cNvSpPr>
          <p:nvPr>
            <p:ph type="title"/>
          </p:nvPr>
        </p:nvSpPr>
        <p:spPr>
          <a:xfrm>
            <a:off x="609600" y="1371600"/>
            <a:ext cx="10745788" cy="745558"/>
          </a:xfrm>
        </p:spPr>
        <p:txBody>
          <a:bodyPr anchor="t"/>
          <a:lstStyle/>
          <a:p>
            <a:r>
              <a:rPr lang="en-US"/>
              <a:t>Click to edit Master title style</a:t>
            </a:r>
            <a:endParaRPr lang="en-US" dirty="0"/>
          </a:p>
        </p:txBody>
      </p:sp>
      <p:sp>
        <p:nvSpPr>
          <p:cNvPr id="7" name="Date Placeholder 6">
            <a:extLst>
              <a:ext uri="{FF2B5EF4-FFF2-40B4-BE49-F238E27FC236}">
                <a16:creationId xmlns:a16="http://schemas.microsoft.com/office/drawing/2014/main" id="{4E3B3581-658A-8487-F9CB-E79F2BFF27E4}"/>
              </a:ext>
            </a:extLst>
          </p:cNvPr>
          <p:cNvSpPr>
            <a:spLocks noGrp="1"/>
          </p:cNvSpPr>
          <p:nvPr>
            <p:ph type="dt" sz="half" idx="10"/>
          </p:nvPr>
        </p:nvSpPr>
        <p:spPr/>
        <p:txBody>
          <a:bodyPr/>
          <a:lstStyle/>
          <a:p>
            <a:fld id="{F5FF4366-C1D4-4687-A56C-18AD97870CFF}" type="datetime1">
              <a:rPr lang="en-US" smtClean="0"/>
              <a:t>6/4/2026</a:t>
            </a:fld>
            <a:endParaRPr lang="en-US" dirty="0"/>
          </a:p>
        </p:txBody>
      </p:sp>
      <p:sp>
        <p:nvSpPr>
          <p:cNvPr id="8" name="Footer Placeholder 7">
            <a:extLst>
              <a:ext uri="{FF2B5EF4-FFF2-40B4-BE49-F238E27FC236}">
                <a16:creationId xmlns:a16="http://schemas.microsoft.com/office/drawing/2014/main" id="{949D76D8-9033-26CF-BF4C-AECCC685C177}"/>
              </a:ext>
            </a:extLst>
          </p:cNvPr>
          <p:cNvSpPr>
            <a:spLocks noGrp="1"/>
          </p:cNvSpPr>
          <p:nvPr>
            <p:ph type="ftr" sz="quarter" idx="11"/>
          </p:nvPr>
        </p:nvSpPr>
        <p:spPr/>
        <p:txBody>
          <a:bodyPr/>
          <a:lstStyle/>
          <a:p>
            <a:r>
              <a:rPr lang="en-US" dirty="0"/>
              <a:t>Sample Footer Text</a:t>
            </a:r>
          </a:p>
        </p:txBody>
      </p:sp>
      <p:sp>
        <p:nvSpPr>
          <p:cNvPr id="9" name="Slide Number Placeholder 8">
            <a:extLst>
              <a:ext uri="{FF2B5EF4-FFF2-40B4-BE49-F238E27FC236}">
                <a16:creationId xmlns:a16="http://schemas.microsoft.com/office/drawing/2014/main" id="{E02A06B8-CC1D-542F-D8EB-7625046B91D2}"/>
              </a:ext>
            </a:extLst>
          </p:cNvPr>
          <p:cNvSpPr>
            <a:spLocks noGrp="1"/>
          </p:cNvSpPr>
          <p:nvPr>
            <p:ph type="sldNum" sz="quarter" idx="12"/>
          </p:nvPr>
        </p:nvSpPr>
        <p:spPr/>
        <p:txBody>
          <a:bodyPr/>
          <a:lstStyle/>
          <a:p>
            <a:fld id="{AEAA3239-9EA4-4A65-A281-97F994456D9F}" type="slidenum">
              <a:rPr lang="en-US" smtClean="0"/>
              <a:t>‹#›</a:t>
            </a:fld>
            <a:endParaRPr lang="en-US" dirty="0"/>
          </a:p>
        </p:txBody>
      </p:sp>
      <p:sp>
        <p:nvSpPr>
          <p:cNvPr id="3" name="Text Placeholder 2">
            <a:extLst>
              <a:ext uri="{FF2B5EF4-FFF2-40B4-BE49-F238E27FC236}">
                <a16:creationId xmlns:a16="http://schemas.microsoft.com/office/drawing/2014/main" id="{61CD26D4-290A-F0ED-7D62-41EDA6FEC2B9}"/>
              </a:ext>
            </a:extLst>
          </p:cNvPr>
          <p:cNvSpPr>
            <a:spLocks noGrp="1"/>
          </p:cNvSpPr>
          <p:nvPr>
            <p:ph type="body" idx="1"/>
          </p:nvPr>
        </p:nvSpPr>
        <p:spPr>
          <a:xfrm>
            <a:off x="609600" y="2255322"/>
            <a:ext cx="5289972" cy="554724"/>
          </a:xfrm>
        </p:spPr>
        <p:txBody>
          <a:bodyPr anchor="t">
            <a:normAutofit/>
          </a:bodyPr>
          <a:lstStyle>
            <a:lvl1pPr marL="0" indent="0">
              <a:lnSpc>
                <a:spcPct val="90000"/>
              </a:lnSpc>
              <a:buNone/>
              <a:defRPr sz="16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776AAF7-C632-FCD0-6A60-E0EA4A52F229}"/>
              </a:ext>
            </a:extLst>
          </p:cNvPr>
          <p:cNvSpPr>
            <a:spLocks noGrp="1"/>
          </p:cNvSpPr>
          <p:nvPr>
            <p:ph sz="quarter" idx="15"/>
          </p:nvPr>
        </p:nvSpPr>
        <p:spPr>
          <a:xfrm>
            <a:off x="609600" y="2948211"/>
            <a:ext cx="5289972" cy="330019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06536620-C4F3-EEC3-DBF1-05196B1CBB55}"/>
              </a:ext>
            </a:extLst>
          </p:cNvPr>
          <p:cNvSpPr>
            <a:spLocks noGrp="1"/>
          </p:cNvSpPr>
          <p:nvPr>
            <p:ph type="body" sz="quarter" idx="3"/>
          </p:nvPr>
        </p:nvSpPr>
        <p:spPr>
          <a:xfrm>
            <a:off x="6286330" y="2255322"/>
            <a:ext cx="5289974" cy="554724"/>
          </a:xfrm>
        </p:spPr>
        <p:txBody>
          <a:bodyPr anchor="t">
            <a:normAutofit/>
          </a:bodyPr>
          <a:lstStyle>
            <a:lvl1pPr marL="0" indent="0">
              <a:lnSpc>
                <a:spcPct val="90000"/>
              </a:lnSpc>
              <a:buNone/>
              <a:defRPr sz="16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Content Placeholder 11">
            <a:extLst>
              <a:ext uri="{FF2B5EF4-FFF2-40B4-BE49-F238E27FC236}">
                <a16:creationId xmlns:a16="http://schemas.microsoft.com/office/drawing/2014/main" id="{CD998360-6973-27D8-8B08-ACAE10572B32}"/>
              </a:ext>
            </a:extLst>
          </p:cNvPr>
          <p:cNvSpPr>
            <a:spLocks noGrp="1"/>
          </p:cNvSpPr>
          <p:nvPr>
            <p:ph sz="quarter" idx="16"/>
          </p:nvPr>
        </p:nvSpPr>
        <p:spPr>
          <a:xfrm>
            <a:off x="6279832" y="2948211"/>
            <a:ext cx="5302568" cy="330019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745468168"/>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6A9F42-7FF7-F803-C075-BC4968D35E34}"/>
              </a:ext>
            </a:extLst>
          </p:cNvPr>
          <p:cNvSpPr>
            <a:spLocks noGrp="1"/>
          </p:cNvSpPr>
          <p:nvPr>
            <p:ph type="title"/>
          </p:nvPr>
        </p:nvSpPr>
        <p:spPr>
          <a:xfrm>
            <a:off x="612648" y="1371600"/>
            <a:ext cx="10963656" cy="745558"/>
          </a:xfrm>
        </p:spPr>
        <p:txBody>
          <a:bodyPr anchor="t"/>
          <a:lstStyle/>
          <a:p>
            <a:r>
              <a:rPr lang="en-US"/>
              <a:t>Click to edit Master title style</a:t>
            </a:r>
            <a:endParaRPr lang="en-US" dirty="0"/>
          </a:p>
        </p:txBody>
      </p:sp>
      <p:sp>
        <p:nvSpPr>
          <p:cNvPr id="3" name="Date Placeholder 2">
            <a:extLst>
              <a:ext uri="{FF2B5EF4-FFF2-40B4-BE49-F238E27FC236}">
                <a16:creationId xmlns:a16="http://schemas.microsoft.com/office/drawing/2014/main" id="{E89E8268-7232-2944-F1BD-399F9419B563}"/>
              </a:ext>
            </a:extLst>
          </p:cNvPr>
          <p:cNvSpPr>
            <a:spLocks noGrp="1"/>
          </p:cNvSpPr>
          <p:nvPr>
            <p:ph type="dt" sz="half" idx="10"/>
          </p:nvPr>
        </p:nvSpPr>
        <p:spPr/>
        <p:txBody>
          <a:bodyPr/>
          <a:lstStyle/>
          <a:p>
            <a:fld id="{F5260159-51DF-49CB-B647-76DC93F9005D}" type="datetime1">
              <a:rPr lang="en-US" smtClean="0"/>
              <a:t>6/4/2026</a:t>
            </a:fld>
            <a:endParaRPr lang="en-US" dirty="0"/>
          </a:p>
        </p:txBody>
      </p:sp>
      <p:sp>
        <p:nvSpPr>
          <p:cNvPr id="4" name="Footer Placeholder 3">
            <a:extLst>
              <a:ext uri="{FF2B5EF4-FFF2-40B4-BE49-F238E27FC236}">
                <a16:creationId xmlns:a16="http://schemas.microsoft.com/office/drawing/2014/main" id="{6B968DDD-323F-89A1-84E3-DDBA626D9386}"/>
              </a:ext>
            </a:extLst>
          </p:cNvPr>
          <p:cNvSpPr>
            <a:spLocks noGrp="1"/>
          </p:cNvSpPr>
          <p:nvPr>
            <p:ph type="ftr" sz="quarter" idx="11"/>
          </p:nvPr>
        </p:nvSpPr>
        <p:spPr/>
        <p:txBody>
          <a:bodyPr/>
          <a:lstStyle/>
          <a:p>
            <a:r>
              <a:rPr lang="en-US" dirty="0"/>
              <a:t>Sample Footer Text</a:t>
            </a:r>
          </a:p>
        </p:txBody>
      </p:sp>
      <p:sp>
        <p:nvSpPr>
          <p:cNvPr id="5" name="Slide Number Placeholder 4">
            <a:extLst>
              <a:ext uri="{FF2B5EF4-FFF2-40B4-BE49-F238E27FC236}">
                <a16:creationId xmlns:a16="http://schemas.microsoft.com/office/drawing/2014/main" id="{98FBDC76-671D-1671-DCE2-D5658BD40E29}"/>
              </a:ext>
            </a:extLst>
          </p:cNvPr>
          <p:cNvSpPr>
            <a:spLocks noGrp="1"/>
          </p:cNvSpPr>
          <p:nvPr>
            <p:ph type="sldNum" sz="quarter" idx="12"/>
          </p:nvPr>
        </p:nvSpPr>
        <p:spPr/>
        <p:txBody>
          <a:bodyPr/>
          <a:lstStyle/>
          <a:p>
            <a:fld id="{AEAA3239-9EA4-4A65-A281-97F994456D9F}" type="slidenum">
              <a:rPr lang="en-US" smtClean="0"/>
              <a:t>‹#›</a:t>
            </a:fld>
            <a:endParaRPr lang="en-US" dirty="0"/>
          </a:p>
        </p:txBody>
      </p:sp>
    </p:spTree>
    <p:extLst>
      <p:ext uri="{BB962C8B-B14F-4D97-AF65-F5344CB8AC3E}">
        <p14:creationId xmlns:p14="http://schemas.microsoft.com/office/powerpoint/2010/main" val="1940147498"/>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blank" preserve="1">
  <p:cSld name="Empty">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9BC4D82-0182-501C-9231-46767680476E}"/>
              </a:ext>
            </a:extLst>
          </p:cNvPr>
          <p:cNvSpPr>
            <a:spLocks noGrp="1"/>
          </p:cNvSpPr>
          <p:nvPr>
            <p:ph type="dt" sz="half" idx="10"/>
          </p:nvPr>
        </p:nvSpPr>
        <p:spPr/>
        <p:txBody>
          <a:bodyPr/>
          <a:lstStyle/>
          <a:p>
            <a:fld id="{D90B478A-2183-4725-BFFE-F5022B99B7BE}" type="datetime1">
              <a:rPr lang="en-US" smtClean="0"/>
              <a:t>6/4/2026</a:t>
            </a:fld>
            <a:endParaRPr lang="en-US" dirty="0"/>
          </a:p>
        </p:txBody>
      </p:sp>
      <p:sp>
        <p:nvSpPr>
          <p:cNvPr id="3" name="Footer Placeholder 2">
            <a:extLst>
              <a:ext uri="{FF2B5EF4-FFF2-40B4-BE49-F238E27FC236}">
                <a16:creationId xmlns:a16="http://schemas.microsoft.com/office/drawing/2014/main" id="{10EAA6C9-A7F3-19F1-D17C-A1D83FAF553F}"/>
              </a:ext>
            </a:extLst>
          </p:cNvPr>
          <p:cNvSpPr>
            <a:spLocks noGrp="1"/>
          </p:cNvSpPr>
          <p:nvPr>
            <p:ph type="ftr" sz="quarter" idx="11"/>
          </p:nvPr>
        </p:nvSpPr>
        <p:spPr/>
        <p:txBody>
          <a:bodyPr/>
          <a:lstStyle/>
          <a:p>
            <a:r>
              <a:rPr lang="en-US" dirty="0"/>
              <a:t>Sample Footer Text</a:t>
            </a:r>
          </a:p>
        </p:txBody>
      </p:sp>
      <p:sp>
        <p:nvSpPr>
          <p:cNvPr id="4" name="Slide Number Placeholder 3">
            <a:extLst>
              <a:ext uri="{FF2B5EF4-FFF2-40B4-BE49-F238E27FC236}">
                <a16:creationId xmlns:a16="http://schemas.microsoft.com/office/drawing/2014/main" id="{34EBB816-1B94-116F-92D4-6043AE9E0C6B}"/>
              </a:ext>
            </a:extLst>
          </p:cNvPr>
          <p:cNvSpPr>
            <a:spLocks noGrp="1"/>
          </p:cNvSpPr>
          <p:nvPr>
            <p:ph type="sldNum" sz="quarter" idx="12"/>
          </p:nvPr>
        </p:nvSpPr>
        <p:spPr/>
        <p:txBody>
          <a:bodyPr/>
          <a:lstStyle/>
          <a:p>
            <a:fld id="{AEAA3239-9EA4-4A65-A281-97F994456D9F}" type="slidenum">
              <a:rPr lang="en-US" smtClean="0"/>
              <a:t>‹#›</a:t>
            </a:fld>
            <a:endParaRPr lang="en-US" dirty="0"/>
          </a:p>
        </p:txBody>
      </p:sp>
    </p:spTree>
    <p:extLst>
      <p:ext uri="{BB962C8B-B14F-4D97-AF65-F5344CB8AC3E}">
        <p14:creationId xmlns:p14="http://schemas.microsoft.com/office/powerpoint/2010/main" val="412735056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50C37F-77BE-E128-4248-D001C39E79C6}"/>
              </a:ext>
            </a:extLst>
          </p:cNvPr>
          <p:cNvSpPr>
            <a:spLocks noGrp="1"/>
          </p:cNvSpPr>
          <p:nvPr>
            <p:ph type="title"/>
          </p:nvPr>
        </p:nvSpPr>
        <p:spPr>
          <a:xfrm>
            <a:off x="612647" y="1371600"/>
            <a:ext cx="3801195" cy="1219200"/>
          </a:xfrm>
        </p:spPr>
        <p:txBody>
          <a:bodyPr anchor="t">
            <a:normAutofit/>
          </a:bodyPr>
          <a:lstStyle>
            <a:lvl1pPr>
              <a:defRPr sz="2400"/>
            </a:lvl1pPr>
          </a:lstStyle>
          <a:p>
            <a:r>
              <a:rPr lang="en-US"/>
              <a:t>Click to edit Master title style</a:t>
            </a:r>
            <a:endParaRPr lang="en-US" dirty="0"/>
          </a:p>
        </p:txBody>
      </p:sp>
      <p:sp>
        <p:nvSpPr>
          <p:cNvPr id="5" name="Date Placeholder 4">
            <a:extLst>
              <a:ext uri="{FF2B5EF4-FFF2-40B4-BE49-F238E27FC236}">
                <a16:creationId xmlns:a16="http://schemas.microsoft.com/office/drawing/2014/main" id="{93F05638-7A56-469A-825A-1DFA600254C8}"/>
              </a:ext>
            </a:extLst>
          </p:cNvPr>
          <p:cNvSpPr>
            <a:spLocks noGrp="1"/>
          </p:cNvSpPr>
          <p:nvPr>
            <p:ph type="dt" sz="half" idx="10"/>
          </p:nvPr>
        </p:nvSpPr>
        <p:spPr/>
        <p:txBody>
          <a:bodyPr/>
          <a:lstStyle/>
          <a:p>
            <a:fld id="{D9407116-79D5-4961-A943-953BCFEA97DD}" type="datetime1">
              <a:rPr lang="en-US" smtClean="0"/>
              <a:t>6/4/2026</a:t>
            </a:fld>
            <a:endParaRPr lang="en-US" dirty="0"/>
          </a:p>
        </p:txBody>
      </p:sp>
      <p:sp>
        <p:nvSpPr>
          <p:cNvPr id="6" name="Footer Placeholder 5">
            <a:extLst>
              <a:ext uri="{FF2B5EF4-FFF2-40B4-BE49-F238E27FC236}">
                <a16:creationId xmlns:a16="http://schemas.microsoft.com/office/drawing/2014/main" id="{9C85A215-184B-2105-0279-ED02F6445831}"/>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32C7CA46-892B-253A-3A28-7414E17B837B}"/>
              </a:ext>
            </a:extLst>
          </p:cNvPr>
          <p:cNvSpPr>
            <a:spLocks noGrp="1"/>
          </p:cNvSpPr>
          <p:nvPr>
            <p:ph type="sldNum" sz="quarter" idx="12"/>
          </p:nvPr>
        </p:nvSpPr>
        <p:spPr/>
        <p:txBody>
          <a:bodyPr/>
          <a:lstStyle/>
          <a:p>
            <a:fld id="{AEAA3239-9EA4-4A65-A281-97F994456D9F}" type="slidenum">
              <a:rPr lang="en-US" smtClean="0"/>
              <a:t>‹#›</a:t>
            </a:fld>
            <a:endParaRPr lang="en-US" dirty="0"/>
          </a:p>
        </p:txBody>
      </p:sp>
      <p:sp>
        <p:nvSpPr>
          <p:cNvPr id="4" name="Text Placeholder 3">
            <a:extLst>
              <a:ext uri="{FF2B5EF4-FFF2-40B4-BE49-F238E27FC236}">
                <a16:creationId xmlns:a16="http://schemas.microsoft.com/office/drawing/2014/main" id="{EC0EEBFB-2026-6A35-33ED-F008376B67A0}"/>
              </a:ext>
            </a:extLst>
          </p:cNvPr>
          <p:cNvSpPr>
            <a:spLocks noGrp="1"/>
          </p:cNvSpPr>
          <p:nvPr>
            <p:ph type="body" sz="half" idx="2"/>
          </p:nvPr>
        </p:nvSpPr>
        <p:spPr>
          <a:xfrm>
            <a:off x="612647" y="2974848"/>
            <a:ext cx="3801195" cy="3273552"/>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3" name="Content Placeholder 2">
            <a:extLst>
              <a:ext uri="{FF2B5EF4-FFF2-40B4-BE49-F238E27FC236}">
                <a16:creationId xmlns:a16="http://schemas.microsoft.com/office/drawing/2014/main" id="{2F3B20A8-A604-C977-02C0-083BA8663484}"/>
              </a:ext>
            </a:extLst>
          </p:cNvPr>
          <p:cNvSpPr>
            <a:spLocks noGrp="1"/>
          </p:cNvSpPr>
          <p:nvPr>
            <p:ph idx="1"/>
          </p:nvPr>
        </p:nvSpPr>
        <p:spPr>
          <a:xfrm>
            <a:off x="4800600" y="1371600"/>
            <a:ext cx="6774366" cy="4876800"/>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76589787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B06A09-98CF-FAC2-3708-AECC4360C651}"/>
              </a:ext>
            </a:extLst>
          </p:cNvPr>
          <p:cNvSpPr>
            <a:spLocks noGrp="1"/>
          </p:cNvSpPr>
          <p:nvPr>
            <p:ph type="title"/>
          </p:nvPr>
        </p:nvSpPr>
        <p:spPr>
          <a:xfrm>
            <a:off x="612648" y="1371600"/>
            <a:ext cx="3595634" cy="3124200"/>
          </a:xfrm>
        </p:spPr>
        <p:txBody>
          <a:bodyPr anchor="b">
            <a:normAutofit/>
          </a:bodyPr>
          <a:lstStyle>
            <a:lvl1pPr>
              <a:defRPr sz="2400"/>
            </a:lvl1pPr>
          </a:lstStyle>
          <a:p>
            <a:r>
              <a:rPr lang="en-US"/>
              <a:t>Click to edit Master title style</a:t>
            </a:r>
            <a:endParaRPr lang="en-US" dirty="0"/>
          </a:p>
        </p:txBody>
      </p:sp>
      <p:sp>
        <p:nvSpPr>
          <p:cNvPr id="5" name="Date Placeholder 4">
            <a:extLst>
              <a:ext uri="{FF2B5EF4-FFF2-40B4-BE49-F238E27FC236}">
                <a16:creationId xmlns:a16="http://schemas.microsoft.com/office/drawing/2014/main" id="{920B235E-39C7-4C78-20EF-DB48ECD9CB90}"/>
              </a:ext>
            </a:extLst>
          </p:cNvPr>
          <p:cNvSpPr>
            <a:spLocks noGrp="1"/>
          </p:cNvSpPr>
          <p:nvPr>
            <p:ph type="dt" sz="half" idx="10"/>
          </p:nvPr>
        </p:nvSpPr>
        <p:spPr/>
        <p:txBody>
          <a:bodyPr/>
          <a:lstStyle/>
          <a:p>
            <a:fld id="{DF55BE2D-D64B-4B05-B6D8-FA0500749FF9}" type="datetime1">
              <a:rPr lang="en-US" smtClean="0"/>
              <a:t>6/4/2026</a:t>
            </a:fld>
            <a:endParaRPr lang="en-US" dirty="0"/>
          </a:p>
        </p:txBody>
      </p:sp>
      <p:sp>
        <p:nvSpPr>
          <p:cNvPr id="6" name="Footer Placeholder 5">
            <a:extLst>
              <a:ext uri="{FF2B5EF4-FFF2-40B4-BE49-F238E27FC236}">
                <a16:creationId xmlns:a16="http://schemas.microsoft.com/office/drawing/2014/main" id="{7FDC75DA-9A78-9AB9-7171-95A08CC51C56}"/>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5EFE1A03-DCCB-53C7-DBFE-2AD55C90591B}"/>
              </a:ext>
            </a:extLst>
          </p:cNvPr>
          <p:cNvSpPr>
            <a:spLocks noGrp="1"/>
          </p:cNvSpPr>
          <p:nvPr>
            <p:ph type="sldNum" sz="quarter" idx="12"/>
          </p:nvPr>
        </p:nvSpPr>
        <p:spPr/>
        <p:txBody>
          <a:bodyPr/>
          <a:lstStyle/>
          <a:p>
            <a:fld id="{AEAA3239-9EA4-4A65-A281-97F994456D9F}" type="slidenum">
              <a:rPr lang="en-US" smtClean="0"/>
              <a:t>‹#›</a:t>
            </a:fld>
            <a:endParaRPr lang="en-US" dirty="0"/>
          </a:p>
        </p:txBody>
      </p:sp>
      <p:sp>
        <p:nvSpPr>
          <p:cNvPr id="4" name="Text Placeholder 3">
            <a:extLst>
              <a:ext uri="{FF2B5EF4-FFF2-40B4-BE49-F238E27FC236}">
                <a16:creationId xmlns:a16="http://schemas.microsoft.com/office/drawing/2014/main" id="{F32C4A61-EF2A-C5A5-B150-4448600B3937}"/>
              </a:ext>
            </a:extLst>
          </p:cNvPr>
          <p:cNvSpPr>
            <a:spLocks noGrp="1"/>
          </p:cNvSpPr>
          <p:nvPr>
            <p:ph type="body" sz="half" idx="2"/>
          </p:nvPr>
        </p:nvSpPr>
        <p:spPr>
          <a:xfrm>
            <a:off x="612648" y="4800600"/>
            <a:ext cx="3595634" cy="1460174"/>
          </a:xfrm>
        </p:spPr>
        <p:txBody>
          <a:bodyPr anchor="b"/>
          <a:lstStyle>
            <a:lvl1pPr marL="0" indent="0">
              <a:spcBef>
                <a:spcPts val="0"/>
              </a:spcBef>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3" name="Picture Placeholder 2">
            <a:extLst>
              <a:ext uri="{FF2B5EF4-FFF2-40B4-BE49-F238E27FC236}">
                <a16:creationId xmlns:a16="http://schemas.microsoft.com/office/drawing/2014/main" id="{9571C769-CEC8-962A-01E6-15B0E056791E}"/>
              </a:ext>
            </a:extLst>
          </p:cNvPr>
          <p:cNvSpPr>
            <a:spLocks noGrp="1"/>
          </p:cNvSpPr>
          <p:nvPr>
            <p:ph type="pic" idx="1" hasCustomPrompt="1"/>
          </p:nvPr>
        </p:nvSpPr>
        <p:spPr>
          <a:xfrm>
            <a:off x="4584991" y="1371600"/>
            <a:ext cx="6997410" cy="4876800"/>
          </a:xfrm>
          <a:blipFill dpi="0" rotWithShape="1">
            <a:blip r:embed="rId2">
              <a:alphaModFix amt="60000"/>
            </a:blip>
            <a:srcRect/>
            <a:stretch>
              <a:fillRect/>
            </a:stretch>
          </a:blipFill>
        </p:spPr>
        <p:txBody>
          <a:bodyPr>
            <a:normAutofit/>
          </a:bodyPr>
          <a:lstStyle>
            <a:lvl1pPr marL="0" indent="0">
              <a:buNone/>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   </a:t>
            </a:r>
          </a:p>
        </p:txBody>
      </p:sp>
    </p:spTree>
    <p:extLst>
      <p:ext uri="{BB962C8B-B14F-4D97-AF65-F5344CB8AC3E}">
        <p14:creationId xmlns:p14="http://schemas.microsoft.com/office/powerpoint/2010/main" val="3663798630"/>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Conclus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12648" y="1371600"/>
            <a:ext cx="10972800" cy="1865376"/>
          </a:xfrm>
        </p:spPr>
        <p:txBody>
          <a:bodyPr anchor="b">
            <a:normAutofit/>
          </a:bodyPr>
          <a:lstStyle>
            <a:lvl1pPr>
              <a:defRPr sz="3200">
                <a:solidFill>
                  <a:schemeClr val="tx1"/>
                </a:solidFill>
              </a:defRPr>
            </a:lvl1pPr>
          </a:lstStyle>
          <a:p>
            <a:r>
              <a:rPr lang="en-US"/>
              <a:t>Click to edit Master title style</a:t>
            </a:r>
            <a:endParaRPr lang="en-US" dirty="0"/>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lvl1pPr>
              <a:defRPr>
                <a:solidFill>
                  <a:schemeClr val="tx1"/>
                </a:solidFill>
              </a:defRPr>
            </a:lvl1pPr>
          </a:lstStyle>
          <a:p>
            <a:fld id="{7ABD5A60-72B7-4332-B4B3-40B2CC6142CE}" type="datetime1">
              <a:rPr lang="en-US" smtClean="0"/>
              <a:t>6/4/2026</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lvl1pPr>
              <a:defRPr>
                <a:solidFill>
                  <a:schemeClr val="tx1"/>
                </a:solidFill>
              </a:defRPr>
            </a:lvl1pPr>
          </a:lstStyle>
          <a:p>
            <a:r>
              <a:rPr lang="en-US" dirty="0"/>
              <a:t>Sample Footer Text</a:t>
            </a:r>
            <a:endParaRPr lang="en-US" dirty="0">
              <a:solidFill>
                <a:schemeClr val="tx1"/>
              </a:solidFill>
            </a:endParaRP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lvl1pPr>
              <a:defRPr>
                <a:solidFill>
                  <a:schemeClr val="tx1"/>
                </a:solidFill>
              </a:defRPr>
            </a:lvl1pPr>
          </a:lstStyle>
          <a:p>
            <a:fld id="{AEAA3239-9EA4-4A65-A281-97F994456D9F}" type="slidenum">
              <a:rPr lang="en-US" smtClean="0"/>
              <a:pPr/>
              <a:t>‹#›</a:t>
            </a:fld>
            <a:endParaRPr lang="en-US" dirty="0"/>
          </a:p>
        </p:txBody>
      </p:sp>
      <p:sp>
        <p:nvSpPr>
          <p:cNvPr id="8" name="Content Placeholder 7">
            <a:extLst>
              <a:ext uri="{FF2B5EF4-FFF2-40B4-BE49-F238E27FC236}">
                <a16:creationId xmlns:a16="http://schemas.microsoft.com/office/drawing/2014/main" id="{C7E1FCC9-2D1D-9C6B-8C9A-E3D0A77DBEF0}"/>
              </a:ext>
            </a:extLst>
          </p:cNvPr>
          <p:cNvSpPr>
            <a:spLocks noGrp="1"/>
          </p:cNvSpPr>
          <p:nvPr>
            <p:ph sz="quarter" idx="13"/>
          </p:nvPr>
        </p:nvSpPr>
        <p:spPr>
          <a:xfrm>
            <a:off x="612775" y="3621024"/>
            <a:ext cx="10972800" cy="2627376"/>
          </a:xfrm>
        </p:spPr>
        <p:txBody>
          <a:bodyPr/>
          <a:lstStyle>
            <a:lvl1pPr marL="0" indent="0">
              <a:buNone/>
              <a:defRPr>
                <a:solidFill>
                  <a:schemeClr val="tx1"/>
                </a:solidFill>
              </a:defRPr>
            </a:lvl1pPr>
            <a:lvl2pPr marL="228600" indent="0">
              <a:buNone/>
              <a:defRPr>
                <a:solidFill>
                  <a:schemeClr val="tx1"/>
                </a:solidFill>
              </a:defRPr>
            </a:lvl2pPr>
            <a:lvl3pPr marL="457200" indent="0">
              <a:buNone/>
              <a:defRPr>
                <a:solidFill>
                  <a:schemeClr val="tx1"/>
                </a:solidFill>
              </a:defRPr>
            </a:lvl3pPr>
            <a:lvl4pPr marL="685800" indent="0">
              <a:buNone/>
              <a:defRPr>
                <a:solidFill>
                  <a:schemeClr val="tx1"/>
                </a:solidFill>
              </a:defRPr>
            </a:lvl4pPr>
            <a:lvl5pPr marL="914400" indent="0">
              <a:buNone/>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510449072"/>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Conclusion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12647" y="1627318"/>
            <a:ext cx="8430767" cy="1842020"/>
          </a:xfrm>
        </p:spPr>
        <p:txBody>
          <a:bodyPr anchor="t">
            <a:noAutofit/>
          </a:bodyPr>
          <a:lstStyle>
            <a:lvl1pPr>
              <a:defRPr sz="3200">
                <a:solidFill>
                  <a:schemeClr val="tx1"/>
                </a:solidFill>
              </a:defRPr>
            </a:lvl1pPr>
          </a:lstStyle>
          <a:p>
            <a:r>
              <a:rPr lang="en-US"/>
              <a:t>Click to edit Master title style</a:t>
            </a:r>
            <a:endParaRPr lang="en-US" dirty="0"/>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lvl1pPr>
              <a:defRPr>
                <a:solidFill>
                  <a:schemeClr val="tx1"/>
                </a:solidFill>
              </a:defRPr>
            </a:lvl1pPr>
          </a:lstStyle>
          <a:p>
            <a:fld id="{7DE2B004-0AA0-4203-BDB3-16A698CB99F9}" type="datetime1">
              <a:rPr lang="en-US" smtClean="0"/>
              <a:t>6/4/2026</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lvl1pPr>
              <a:defRPr>
                <a:solidFill>
                  <a:schemeClr val="tx1"/>
                </a:solidFill>
              </a:defRPr>
            </a:lvl1pPr>
          </a:lstStyle>
          <a:p>
            <a:r>
              <a:rPr lang="en-US" dirty="0"/>
              <a:t>Sample Footer Text</a:t>
            </a:r>
            <a:endParaRPr lang="en-US" dirty="0">
              <a:solidFill>
                <a:schemeClr val="tx1"/>
              </a:solidFill>
            </a:endParaRP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lvl1pPr>
              <a:defRPr>
                <a:solidFill>
                  <a:schemeClr val="tx1"/>
                </a:solidFill>
              </a:defRPr>
            </a:lvl1pPr>
          </a:lstStyle>
          <a:p>
            <a:fld id="{AEAA3239-9EA4-4A65-A281-97F994456D9F}" type="slidenum">
              <a:rPr lang="en-US" smtClean="0"/>
              <a:pPr/>
              <a:t>‹#›</a:t>
            </a:fld>
            <a:endParaRPr lang="en-US" dirty="0"/>
          </a:p>
        </p:txBody>
      </p:sp>
      <p:sp>
        <p:nvSpPr>
          <p:cNvPr id="7" name="Content Placeholder 6">
            <a:extLst>
              <a:ext uri="{FF2B5EF4-FFF2-40B4-BE49-F238E27FC236}">
                <a16:creationId xmlns:a16="http://schemas.microsoft.com/office/drawing/2014/main" id="{053FFEDA-E57B-DF13-2394-A1514E15F85A}"/>
              </a:ext>
            </a:extLst>
          </p:cNvPr>
          <p:cNvSpPr>
            <a:spLocks noGrp="1"/>
          </p:cNvSpPr>
          <p:nvPr>
            <p:ph sz="quarter" idx="14"/>
          </p:nvPr>
        </p:nvSpPr>
        <p:spPr>
          <a:xfrm>
            <a:off x="612775" y="3870748"/>
            <a:ext cx="8430639" cy="1608008"/>
          </a:xfrm>
        </p:spPr>
        <p:txBody>
          <a:bodyPr>
            <a:normAutofit/>
          </a:bodyPr>
          <a:lstStyle>
            <a:lvl1pPr marL="0" indent="0">
              <a:buNone/>
              <a:defRPr sz="1400">
                <a:solidFill>
                  <a:schemeClr val="tx1"/>
                </a:solidFill>
              </a:defRPr>
            </a:lvl1pPr>
            <a:lvl2pPr marL="228600" indent="0">
              <a:buNone/>
              <a:defRPr sz="1400">
                <a:solidFill>
                  <a:schemeClr val="tx1"/>
                </a:solidFill>
              </a:defRPr>
            </a:lvl2pPr>
            <a:lvl3pPr marL="457200" indent="0">
              <a:buNone/>
              <a:defRPr sz="1400">
                <a:solidFill>
                  <a:schemeClr val="tx1"/>
                </a:solidFill>
              </a:defRPr>
            </a:lvl3pPr>
            <a:lvl4pPr marL="685800" indent="0">
              <a:buNone/>
              <a:defRPr sz="1400">
                <a:solidFill>
                  <a:schemeClr val="tx1"/>
                </a:solidFill>
              </a:defRPr>
            </a:lvl4pPr>
            <a:lvl5pPr marL="914400" indent="0">
              <a:buNone/>
              <a:defRPr sz="1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359127050"/>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userDrawn="1">
  <p:cSld name="Divider Slide 2">
    <p:bg>
      <p:bgPr>
        <a:solidFill>
          <a:schemeClr val="accent4">
            <a:lumMod val="50000"/>
          </a:schemeClr>
        </a:solidFill>
        <a:effectLst/>
      </p:bgPr>
    </p:bg>
    <p:spTree>
      <p:nvGrpSpPr>
        <p:cNvPr id="1" name=""/>
        <p:cNvGrpSpPr/>
        <p:nvPr/>
      </p:nvGrpSpPr>
      <p:grpSpPr>
        <a:xfrm>
          <a:off x="0" y="0"/>
          <a:ext cx="0" cy="0"/>
          <a:chOff x="0" y="0"/>
          <a:chExt cx="0" cy="0"/>
        </a:xfrm>
      </p:grpSpPr>
      <p:sp>
        <p:nvSpPr>
          <p:cNvPr id="7" name="Picture Placeholder 7">
            <a:extLst>
              <a:ext uri="{FF2B5EF4-FFF2-40B4-BE49-F238E27FC236}">
                <a16:creationId xmlns:a16="http://schemas.microsoft.com/office/drawing/2014/main" id="{02728A58-8DE2-4B1C-B6CA-F2AED56F4504}"/>
              </a:ext>
            </a:extLst>
          </p:cNvPr>
          <p:cNvSpPr>
            <a:spLocks noGrp="1"/>
          </p:cNvSpPr>
          <p:nvPr>
            <p:ph type="pic" sz="quarter" idx="10" hasCustomPrompt="1"/>
          </p:nvPr>
        </p:nvSpPr>
        <p:spPr>
          <a:xfrm>
            <a:off x="0" y="-2"/>
            <a:ext cx="12192000" cy="6858000"/>
          </a:xfrm>
          <a:prstGeom prst="rect">
            <a:avLst/>
          </a:prstGeom>
        </p:spPr>
        <p:txBody>
          <a:bodyPr/>
          <a:lstStyle>
            <a:lvl1pPr marL="0" indent="0" algn="ctr">
              <a:buNone/>
              <a:defRPr>
                <a:solidFill>
                  <a:schemeClr val="bg1"/>
                </a:solidFill>
              </a:defRPr>
            </a:lvl1pPr>
          </a:lstStyle>
          <a:p>
            <a:r>
              <a:rPr lang="en-US" dirty="0"/>
              <a:t>Click to add photo</a:t>
            </a:r>
          </a:p>
        </p:txBody>
      </p:sp>
      <p:sp>
        <p:nvSpPr>
          <p:cNvPr id="2" name="Title 1">
            <a:extLst>
              <a:ext uri="{FF2B5EF4-FFF2-40B4-BE49-F238E27FC236}">
                <a16:creationId xmlns:a16="http://schemas.microsoft.com/office/drawing/2014/main" id="{B69D7CAC-EE78-4BAE-94EA-EBE4BB118115}"/>
              </a:ext>
            </a:extLst>
          </p:cNvPr>
          <p:cNvSpPr>
            <a:spLocks noGrp="1"/>
          </p:cNvSpPr>
          <p:nvPr>
            <p:ph type="title" hasCustomPrompt="1"/>
          </p:nvPr>
        </p:nvSpPr>
        <p:spPr>
          <a:xfrm>
            <a:off x="1199909" y="2335192"/>
            <a:ext cx="9792182" cy="2187616"/>
          </a:xfrm>
          <a:prstGeom prst="rect">
            <a:avLst/>
          </a:prstGeom>
          <a:noFill/>
          <a:ln w="38100">
            <a:solidFill>
              <a:schemeClr val="accent5"/>
            </a:solidFill>
          </a:ln>
        </p:spPr>
        <p:txBody>
          <a:bodyPr lIns="914400" tIns="182880" rIns="914400" anchor="ctr"/>
          <a:lstStyle>
            <a:lvl1pPr algn="ctr">
              <a:defRPr sz="5400" b="1" cap="all" spc="100" baseline="0">
                <a:solidFill>
                  <a:schemeClr val="accent5"/>
                </a:solidFill>
              </a:defRPr>
            </a:lvl1pPr>
          </a:lstStyle>
          <a:p>
            <a:r>
              <a:rPr lang="en-US" dirty="0"/>
              <a:t>Click to add title</a:t>
            </a:r>
          </a:p>
        </p:txBody>
      </p:sp>
    </p:spTree>
    <p:extLst>
      <p:ext uri="{BB962C8B-B14F-4D97-AF65-F5344CB8AC3E}">
        <p14:creationId xmlns:p14="http://schemas.microsoft.com/office/powerpoint/2010/main" val="87251335"/>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theme" Target="../theme/theme1.xml"/><Relationship Id="rId5" Type="http://schemas.openxmlformats.org/officeDocument/2006/relationships/slideLayout" Target="../slideLayouts/slideLayout5.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5BFB69-9245-EC58-F1DE-FEB625BD336A}"/>
              </a:ext>
            </a:extLst>
          </p:cNvPr>
          <p:cNvSpPr>
            <a:spLocks noGrp="1"/>
          </p:cNvSpPr>
          <p:nvPr>
            <p:ph type="title"/>
          </p:nvPr>
        </p:nvSpPr>
        <p:spPr>
          <a:xfrm>
            <a:off x="609600" y="1381760"/>
            <a:ext cx="10972799" cy="7354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5516AFD5-5144-C460-0CA4-644BC4A93C02}"/>
              </a:ext>
            </a:extLst>
          </p:cNvPr>
          <p:cNvSpPr>
            <a:spLocks noGrp="1"/>
          </p:cNvSpPr>
          <p:nvPr>
            <p:ph type="body" idx="1"/>
          </p:nvPr>
        </p:nvSpPr>
        <p:spPr>
          <a:xfrm>
            <a:off x="609600" y="2501206"/>
            <a:ext cx="10966703" cy="372240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3995753E-AF8A-7E04-8A1A-205B755A0215}"/>
              </a:ext>
            </a:extLst>
          </p:cNvPr>
          <p:cNvSpPr>
            <a:spLocks noGrp="1"/>
          </p:cNvSpPr>
          <p:nvPr>
            <p:ph type="dt" sz="half" idx="2"/>
          </p:nvPr>
        </p:nvSpPr>
        <p:spPr>
          <a:xfrm>
            <a:off x="609600" y="322731"/>
            <a:ext cx="914400" cy="286869"/>
          </a:xfrm>
          <a:prstGeom prst="rect">
            <a:avLst/>
          </a:prstGeom>
        </p:spPr>
        <p:txBody>
          <a:bodyPr vert="horz" lIns="91440" tIns="45720" rIns="91440" bIns="45720" rtlCol="0" anchor="ctr"/>
          <a:lstStyle>
            <a:lvl1pPr algn="l" rtl="0">
              <a:defRPr sz="1000" b="0" i="0" cap="all" baseline="0">
                <a:solidFill>
                  <a:schemeClr val="tx1"/>
                </a:solidFill>
                <a:latin typeface="+mn-lt"/>
              </a:defRPr>
            </a:lvl1pPr>
          </a:lstStyle>
          <a:p>
            <a:fld id="{135AEAE7-3C36-4273-AC18-E54349BDD515}" type="datetime1">
              <a:rPr lang="en-US" smtClean="0"/>
              <a:t>6/4/2026</a:t>
            </a:fld>
            <a:endParaRPr lang="en-US" dirty="0"/>
          </a:p>
        </p:txBody>
      </p:sp>
      <p:sp>
        <p:nvSpPr>
          <p:cNvPr id="5" name="Footer Placeholder 4">
            <a:extLst>
              <a:ext uri="{FF2B5EF4-FFF2-40B4-BE49-F238E27FC236}">
                <a16:creationId xmlns:a16="http://schemas.microsoft.com/office/drawing/2014/main" id="{D4E1B7C8-DA74-800B-EE14-A39E9DB32DE4}"/>
              </a:ext>
            </a:extLst>
          </p:cNvPr>
          <p:cNvSpPr>
            <a:spLocks noGrp="1"/>
          </p:cNvSpPr>
          <p:nvPr>
            <p:ph type="ftr" sz="quarter" idx="3"/>
          </p:nvPr>
        </p:nvSpPr>
        <p:spPr>
          <a:xfrm>
            <a:off x="2517648" y="322731"/>
            <a:ext cx="7150608" cy="286869"/>
          </a:xfrm>
          <a:prstGeom prst="rect">
            <a:avLst/>
          </a:prstGeom>
        </p:spPr>
        <p:txBody>
          <a:bodyPr vert="horz" lIns="91440" tIns="45720" rIns="91440" bIns="45720" rtlCol="0" anchor="ctr"/>
          <a:lstStyle>
            <a:lvl1pPr algn="ctr" rtl="0">
              <a:defRPr sz="1000" b="0" i="0" cap="all" baseline="0">
                <a:solidFill>
                  <a:schemeClr val="tx1"/>
                </a:solidFill>
                <a:latin typeface="+mn-lt"/>
              </a:defRPr>
            </a:lvl1pPr>
          </a:lstStyle>
          <a:p>
            <a:r>
              <a:rPr lang="en-US"/>
              <a:t>Sample Footer Text</a:t>
            </a:r>
            <a:endParaRPr lang="en-US" dirty="0"/>
          </a:p>
        </p:txBody>
      </p:sp>
      <p:sp>
        <p:nvSpPr>
          <p:cNvPr id="6" name="Slide Number Placeholder 5">
            <a:extLst>
              <a:ext uri="{FF2B5EF4-FFF2-40B4-BE49-F238E27FC236}">
                <a16:creationId xmlns:a16="http://schemas.microsoft.com/office/drawing/2014/main" id="{7AC1647D-0DF0-CA1B-F723-EF7B8F508DB7}"/>
              </a:ext>
            </a:extLst>
          </p:cNvPr>
          <p:cNvSpPr>
            <a:spLocks noGrp="1"/>
          </p:cNvSpPr>
          <p:nvPr>
            <p:ph type="sldNum" sz="quarter" idx="4"/>
          </p:nvPr>
        </p:nvSpPr>
        <p:spPr>
          <a:xfrm>
            <a:off x="10661904" y="322731"/>
            <a:ext cx="914400" cy="286869"/>
          </a:xfrm>
          <a:prstGeom prst="rect">
            <a:avLst/>
          </a:prstGeom>
        </p:spPr>
        <p:txBody>
          <a:bodyPr vert="horz" lIns="91440" tIns="45720" rIns="91440" bIns="45720" rtlCol="0" anchor="ctr"/>
          <a:lstStyle>
            <a:lvl1pPr algn="r" rtl="0">
              <a:defRPr sz="1000" b="0" i="0" cap="all" baseline="0">
                <a:solidFill>
                  <a:schemeClr val="tx1"/>
                </a:solidFill>
                <a:latin typeface="+mn-lt"/>
              </a:defRPr>
            </a:lvl1pPr>
          </a:lstStyle>
          <a:p>
            <a:fld id="{AEAA3239-9EA4-4A65-A281-97F994456D9F}" type="slidenum">
              <a:rPr lang="en-US" smtClean="0"/>
              <a:pPr/>
              <a:t>‹#›</a:t>
            </a:fld>
            <a:endParaRPr lang="en-US" dirty="0"/>
          </a:p>
        </p:txBody>
      </p:sp>
    </p:spTree>
    <p:extLst>
      <p:ext uri="{BB962C8B-B14F-4D97-AF65-F5344CB8AC3E}">
        <p14:creationId xmlns:p14="http://schemas.microsoft.com/office/powerpoint/2010/main" val="3335085557"/>
      </p:ext>
    </p:extLst>
  </p:cSld>
  <p:clrMap bg1="dk1" tx1="lt1" bg2="dk2" tx2="lt2" accent1="accent1" accent2="accent2" accent3="accent3" accent4="accent4" accent5="accent5" accent6="accent6" hlink="hlink" folHlink="folHlink"/>
  <p:sldLayoutIdLst>
    <p:sldLayoutId id="2147483947" r:id="rId1"/>
    <p:sldLayoutId id="2147483894" r:id="rId2"/>
    <p:sldLayoutId id="2147483893" r:id="rId3"/>
    <p:sldLayoutId id="2147483895" r:id="rId4"/>
    <p:sldLayoutId id="2147483896" r:id="rId5"/>
    <p:sldLayoutId id="2147483897" r:id="rId6"/>
    <p:sldLayoutId id="2147483898" r:id="rId7"/>
    <p:sldLayoutId id="2147483899" r:id="rId8"/>
    <p:sldLayoutId id="2147483900" r:id="rId9"/>
    <p:sldLayoutId id="2147483901" r:id="rId10"/>
    <p:sldLayoutId id="2147483902" r:id="rId11"/>
    <p:sldLayoutId id="2147483903" r:id="rId12"/>
    <p:sldLayoutId id="2147483948" r:id="rId13"/>
    <p:sldLayoutId id="2147483904" r:id="rId14"/>
    <p:sldLayoutId id="2147483905" r:id="rId15"/>
    <p:sldLayoutId id="2147483906" r:id="rId16"/>
    <p:sldLayoutId id="2147483907" r:id="rId17"/>
    <p:sldLayoutId id="2147483908" r:id="rId18"/>
    <p:sldLayoutId id="2147483951" r:id="rId19"/>
    <p:sldLayoutId id="2147483909" r:id="rId20"/>
    <p:sldLayoutId id="2147483910" r:id="rId21"/>
    <p:sldLayoutId id="2147483911" r:id="rId22"/>
    <p:sldLayoutId id="2147483912" r:id="rId23"/>
    <p:sldLayoutId id="2147483913" r:id="rId24"/>
    <p:sldLayoutId id="2147483914" r:id="rId25"/>
    <p:sldLayoutId id="2147483915" r:id="rId26"/>
    <p:sldLayoutId id="2147483916" r:id="rId27"/>
    <p:sldLayoutId id="2147483917" r:id="rId28"/>
    <p:sldLayoutId id="2147483918" r:id="rId29"/>
    <p:sldLayoutId id="2147483919" r:id="rId30"/>
    <p:sldLayoutId id="2147483920" r:id="rId31"/>
    <p:sldLayoutId id="2147483921" r:id="rId32"/>
    <p:sldLayoutId id="2147483922" r:id="rId33"/>
    <p:sldLayoutId id="2147483923" r:id="rId34"/>
    <p:sldLayoutId id="2147483924" r:id="rId35"/>
    <p:sldLayoutId id="2147483925" r:id="rId36"/>
    <p:sldLayoutId id="2147483926" r:id="rId37"/>
    <p:sldLayoutId id="2147483949" r:id="rId38"/>
    <p:sldLayoutId id="2147483950" r:id="rId39"/>
    <p:sldLayoutId id="2147483927" r:id="rId40"/>
    <p:sldLayoutId id="2147483928" r:id="rId41"/>
    <p:sldLayoutId id="2147483929" r:id="rId42"/>
    <p:sldLayoutId id="2147483931" r:id="rId43"/>
    <p:sldLayoutId id="2147483932" r:id="rId44"/>
    <p:sldLayoutId id="2147483952" r:id="rId45"/>
    <p:sldLayoutId id="2147483936" r:id="rId46"/>
    <p:sldLayoutId id="2147483937" r:id="rId47"/>
    <p:sldLayoutId id="2147483938" r:id="rId48"/>
    <p:sldLayoutId id="2147483939" r:id="rId49"/>
    <p:sldLayoutId id="2147483940" r:id="rId50"/>
    <p:sldLayoutId id="2147483941" r:id="rId51"/>
    <p:sldLayoutId id="2147483942" r:id="rId52"/>
    <p:sldLayoutId id="2147483943" r:id="rId53"/>
    <p:sldLayoutId id="2147483944" r:id="rId54"/>
    <p:sldLayoutId id="2147483945" r:id="rId55"/>
    <p:sldLayoutId id="2147483946" r:id="rId56"/>
    <p:sldLayoutId id="2147483953" r:id="rId57"/>
  </p:sldLayoutIdLst>
  <p:hf sldNum="0" hdr="0" ftr="0" dt="0"/>
  <p:txStyles>
    <p:titleStyle>
      <a:lvl1pPr algn="l" defTabSz="914400" rtl="0" eaLnBrk="1" latinLnBrk="0" hangingPunct="1">
        <a:lnSpc>
          <a:spcPct val="80000"/>
        </a:lnSpc>
        <a:spcBef>
          <a:spcPct val="0"/>
        </a:spcBef>
        <a:buNone/>
        <a:defRPr sz="2400" b="1" i="0" kern="1200" cap="all" spc="0"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1400" b="0" i="0" kern="1200" cap="none" baseline="0">
          <a:solidFill>
            <a:schemeClr val="tx1"/>
          </a:solidFill>
          <a:latin typeface="+mn-lt"/>
          <a:ea typeface="+mn-ea"/>
          <a:cs typeface="+mn-cs"/>
        </a:defRPr>
      </a:lvl1pPr>
      <a:lvl2pPr marL="457200" indent="-228600" algn="l" defTabSz="914400" rtl="0" eaLnBrk="1" latinLnBrk="0" hangingPunct="1">
        <a:lnSpc>
          <a:spcPct val="120000"/>
        </a:lnSpc>
        <a:spcBef>
          <a:spcPts val="500"/>
        </a:spcBef>
        <a:buFont typeface="Arial" panose="020B0604020202020204" pitchFamily="34" charset="0"/>
        <a:buChar char="•"/>
        <a:defRPr sz="1400" b="0" i="0" kern="1200" cap="none" baseline="0">
          <a:solidFill>
            <a:schemeClr val="tx1"/>
          </a:solidFill>
          <a:latin typeface="+mn-lt"/>
          <a:ea typeface="+mn-ea"/>
          <a:cs typeface="+mn-cs"/>
        </a:defRPr>
      </a:lvl2pPr>
      <a:lvl3pPr marL="685800" indent="-228600" algn="l" defTabSz="914400" rtl="0" eaLnBrk="1" latinLnBrk="0" hangingPunct="1">
        <a:lnSpc>
          <a:spcPct val="120000"/>
        </a:lnSpc>
        <a:spcBef>
          <a:spcPts val="500"/>
        </a:spcBef>
        <a:buFont typeface="Arial" panose="020B0604020202020204" pitchFamily="34" charset="0"/>
        <a:buChar char="•"/>
        <a:defRPr sz="1400" b="0" i="0" kern="1200" cap="none" baseline="0">
          <a:solidFill>
            <a:schemeClr val="tx1"/>
          </a:solidFill>
          <a:latin typeface="+mn-lt"/>
          <a:ea typeface="+mn-ea"/>
          <a:cs typeface="+mn-cs"/>
        </a:defRPr>
      </a:lvl3pPr>
      <a:lvl4pPr marL="914400" indent="-228600" algn="l" defTabSz="914400" rtl="0" eaLnBrk="1" latinLnBrk="0" hangingPunct="1">
        <a:lnSpc>
          <a:spcPct val="120000"/>
        </a:lnSpc>
        <a:spcBef>
          <a:spcPts val="500"/>
        </a:spcBef>
        <a:buFont typeface="Arial" panose="020B0604020202020204" pitchFamily="34" charset="0"/>
        <a:buChar char="•"/>
        <a:defRPr sz="1400" b="0" i="0" kern="1200" cap="none" baseline="0">
          <a:solidFill>
            <a:schemeClr val="tx1"/>
          </a:solidFill>
          <a:latin typeface="+mn-lt"/>
          <a:ea typeface="+mn-ea"/>
          <a:cs typeface="+mn-cs"/>
        </a:defRPr>
      </a:lvl4pPr>
      <a:lvl5pPr marL="1143000" indent="-228600" algn="l" defTabSz="914400" rtl="0" eaLnBrk="1" latinLnBrk="0" hangingPunct="1">
        <a:lnSpc>
          <a:spcPct val="120000"/>
        </a:lnSpc>
        <a:spcBef>
          <a:spcPts val="500"/>
        </a:spcBef>
        <a:buFont typeface="Arial" panose="020B0604020202020204" pitchFamily="34" charset="0"/>
        <a:buChar char="•"/>
        <a:defRPr sz="1400" b="0" i="0" kern="1200" cap="none" baseline="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3" orient="horz" pos="2160" userDrawn="1">
          <p15:clr>
            <a:srgbClr val="F26B43"/>
          </p15:clr>
        </p15:guide>
        <p15:guide id="24" pos="3840" userDrawn="1">
          <p15:clr>
            <a:srgbClr val="F26B43"/>
          </p15:clr>
        </p15:guide>
        <p15:guide id="25" pos="7296" userDrawn="1">
          <p15:clr>
            <a:srgbClr val="F26B43"/>
          </p15:clr>
        </p15:guide>
        <p15:guide id="26" pos="384" userDrawn="1">
          <p15:clr>
            <a:srgbClr val="F26B43"/>
          </p15:clr>
        </p15:guide>
        <p15:guide id="27" orient="horz" pos="192" userDrawn="1">
          <p15:clr>
            <a:srgbClr val="F26B43"/>
          </p15:clr>
        </p15:guide>
        <p15:guide id="28" orient="horz" pos="3936" userDrawn="1">
          <p15:clr>
            <a:srgbClr val="F26B43"/>
          </p15:clr>
        </p15:guide>
        <p15:guide id="29" orient="horz" pos="384" userDrawn="1">
          <p15:clr>
            <a:srgbClr val="F26B43"/>
          </p15:clr>
        </p15:guide>
        <p15:guide id="30" orient="horz" pos="4128" userDrawn="1">
          <p15:clr>
            <a:srgbClr val="F26B43"/>
          </p15:clr>
        </p15:guide>
        <p15:guide id="31" orient="horz" pos="864" userDrawn="1">
          <p15:clr>
            <a:srgbClr val="F26B43"/>
          </p15:clr>
        </p15:guide>
        <p15:guide id="32" pos="6720" userDrawn="1">
          <p15:clr>
            <a:srgbClr val="F26B43"/>
          </p15:clr>
        </p15:guide>
        <p15:guide id="33" pos="6096" userDrawn="1">
          <p15:clr>
            <a:srgbClr val="F26B43"/>
          </p15:clr>
        </p15:guide>
        <p15:guide id="34" pos="960" userDrawn="1">
          <p15:clr>
            <a:srgbClr val="F26B43"/>
          </p15:clr>
        </p15:guide>
        <p15:guide id="35" pos="1584"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48.xm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43.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4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a:extLst>
              <a:ext uri="{FF2B5EF4-FFF2-40B4-BE49-F238E27FC236}">
                <a16:creationId xmlns:a16="http://schemas.microsoft.com/office/drawing/2014/main" id="{13A19CA2-4E17-059E-72FF-341898B950B2}"/>
              </a:ext>
            </a:extLst>
          </p:cNvPr>
          <p:cNvPicPr>
            <a:picLocks noGrp="1" noChangeAspect="1"/>
          </p:cNvPicPr>
          <p:nvPr>
            <p:ph sz="quarter" idx="13"/>
          </p:nvPr>
        </p:nvPicPr>
        <p:blipFill>
          <a:blip r:embed="rId3">
            <a:extLst>
              <a:ext uri="{28A0092B-C50C-407E-A947-70E740481C1C}">
                <a14:useLocalDpi xmlns:a14="http://schemas.microsoft.com/office/drawing/2010/main" val="0"/>
              </a:ext>
            </a:extLst>
          </a:blip>
          <a:srcRect t="4029" r="1" b="22252"/>
          <a:stretch>
            <a:fillRect/>
          </a:stretch>
        </p:blipFill>
        <p:spPr>
          <a:xfrm>
            <a:off x="1524000" y="1388534"/>
            <a:ext cx="9137904" cy="3789208"/>
          </a:xfrm>
          <a:noFill/>
        </p:spPr>
      </p:pic>
    </p:spTree>
    <p:extLst>
      <p:ext uri="{BB962C8B-B14F-4D97-AF65-F5344CB8AC3E}">
        <p14:creationId xmlns:p14="http://schemas.microsoft.com/office/powerpoint/2010/main" val="8849877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797A47A4-1073-B669-8D23-06E65E769241}"/>
              </a:ext>
            </a:extLst>
          </p:cNvPr>
          <p:cNvSpPr txBox="1"/>
          <p:nvPr/>
        </p:nvSpPr>
        <p:spPr>
          <a:xfrm>
            <a:off x="606551" y="266686"/>
            <a:ext cx="10972799" cy="735400"/>
          </a:xfrm>
          <a:prstGeom prst="rect">
            <a:avLst/>
          </a:prstGeom>
        </p:spPr>
        <p:txBody>
          <a:bodyPr vert="horz" lIns="91440" tIns="45720" rIns="91440" bIns="45720" rtlCol="0" anchor="t">
            <a:normAutofit/>
          </a:bodyPr>
          <a:lstStyle/>
          <a:p>
            <a:pPr>
              <a:lnSpc>
                <a:spcPct val="80000"/>
              </a:lnSpc>
              <a:spcBef>
                <a:spcPct val="0"/>
              </a:spcBef>
              <a:spcAft>
                <a:spcPts val="600"/>
              </a:spcAft>
            </a:pPr>
            <a:r>
              <a:rPr lang="en-US" sz="2400" b="1" i="0" kern="1200" cap="all" spc="0" baseline="0" dirty="0">
                <a:latin typeface="+mj-lt"/>
                <a:ea typeface="+mj-ea"/>
                <a:cs typeface="+mj-cs"/>
              </a:rPr>
              <a:t>2020-2021 School Year</a:t>
            </a:r>
          </a:p>
        </p:txBody>
      </p:sp>
      <p:pic>
        <p:nvPicPr>
          <p:cNvPr id="10" name="Picture Placeholder 9">
            <a:extLst>
              <a:ext uri="{FF2B5EF4-FFF2-40B4-BE49-F238E27FC236}">
                <a16:creationId xmlns:a16="http://schemas.microsoft.com/office/drawing/2014/main" id="{EFABA138-C633-BAB7-5338-3A592D601F3E}"/>
              </a:ext>
            </a:extLst>
          </p:cNvPr>
          <p:cNvPicPr>
            <a:picLocks noGrp="1" noChangeAspect="1"/>
          </p:cNvPicPr>
          <p:nvPr>
            <p:ph idx="1"/>
          </p:nvPr>
        </p:nvPicPr>
        <p:blipFill>
          <a:blip r:embed="rId3"/>
          <a:stretch>
            <a:fillRect/>
          </a:stretch>
        </p:blipFill>
        <p:spPr>
          <a:xfrm>
            <a:off x="1370075" y="609600"/>
            <a:ext cx="9451849" cy="5033109"/>
          </a:xfrm>
          <a:prstGeom prst="rect">
            <a:avLst/>
          </a:prstGeom>
          <a:noFill/>
        </p:spPr>
      </p:pic>
      <p:sp>
        <p:nvSpPr>
          <p:cNvPr id="6" name="Slide Number Placeholder 5" hidden="1">
            <a:extLst>
              <a:ext uri="{FF2B5EF4-FFF2-40B4-BE49-F238E27FC236}">
                <a16:creationId xmlns:a16="http://schemas.microsoft.com/office/drawing/2014/main" id="{4CA8DCEE-3A34-DABE-DB7C-E540BAF729ED}"/>
              </a:ext>
            </a:extLst>
          </p:cNvPr>
          <p:cNvSpPr>
            <a:spLocks noGrp="1"/>
          </p:cNvSpPr>
          <p:nvPr>
            <p:ph type="sldNum" sz="quarter" idx="4294967295"/>
          </p:nvPr>
        </p:nvSpPr>
        <p:spPr>
          <a:xfrm>
            <a:off x="10629900" y="6356350"/>
            <a:ext cx="1562100" cy="365125"/>
          </a:xfrm>
        </p:spPr>
        <p:txBody>
          <a:bodyPr/>
          <a:lstStyle/>
          <a:p>
            <a:pPr>
              <a:spcAft>
                <a:spcPts val="600"/>
              </a:spcAft>
            </a:pPr>
            <a:fld id="{EA87306C-81BA-4795-A5CA-9392456A8C1E}" type="slidenum">
              <a:rPr lang="en-US" smtClean="0"/>
              <a:pPr>
                <a:spcAft>
                  <a:spcPts val="600"/>
                </a:spcAft>
              </a:pPr>
              <a:t>2</a:t>
            </a:fld>
            <a:endParaRPr lang="en-US"/>
          </a:p>
        </p:txBody>
      </p:sp>
    </p:spTree>
    <p:extLst>
      <p:ext uri="{BB962C8B-B14F-4D97-AF65-F5344CB8AC3E}">
        <p14:creationId xmlns:p14="http://schemas.microsoft.com/office/powerpoint/2010/main" val="33430535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AD0435A-7B00-2AC5-F02F-612579A7C28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8700" y="914400"/>
            <a:ext cx="10134600" cy="5777116"/>
          </a:xfrm>
          <a:prstGeom prst="rect">
            <a:avLst/>
          </a:prstGeom>
        </p:spPr>
      </p:pic>
      <p:sp>
        <p:nvSpPr>
          <p:cNvPr id="5" name="TextBox 4">
            <a:extLst>
              <a:ext uri="{FF2B5EF4-FFF2-40B4-BE49-F238E27FC236}">
                <a16:creationId xmlns:a16="http://schemas.microsoft.com/office/drawing/2014/main" id="{E705ADCB-1102-E2B9-3275-6D1839310EE4}"/>
              </a:ext>
            </a:extLst>
          </p:cNvPr>
          <p:cNvSpPr txBox="1"/>
          <p:nvPr/>
        </p:nvSpPr>
        <p:spPr>
          <a:xfrm>
            <a:off x="2247900" y="96447"/>
            <a:ext cx="7696200" cy="707886"/>
          </a:xfrm>
          <a:prstGeom prst="rect">
            <a:avLst/>
          </a:prstGeom>
          <a:noFill/>
        </p:spPr>
        <p:txBody>
          <a:bodyPr wrap="square" rtlCol="0">
            <a:spAutoFit/>
          </a:bodyPr>
          <a:lstStyle/>
          <a:p>
            <a:pPr algn="ctr"/>
            <a:r>
              <a:rPr lang="en-US" sz="4000" b="1" dirty="0"/>
              <a:t>2026-27 School Year</a:t>
            </a:r>
          </a:p>
        </p:txBody>
      </p:sp>
    </p:spTree>
    <p:extLst>
      <p:ext uri="{BB962C8B-B14F-4D97-AF65-F5344CB8AC3E}">
        <p14:creationId xmlns:p14="http://schemas.microsoft.com/office/powerpoint/2010/main" val="35241466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a:extLst>
              <a:ext uri="{FF2B5EF4-FFF2-40B4-BE49-F238E27FC236}">
                <a16:creationId xmlns:a16="http://schemas.microsoft.com/office/drawing/2014/main" id="{DC6A94A8-E0B7-1235-86F8-B8311A4F8179}"/>
              </a:ext>
            </a:extLst>
          </p:cNvPr>
          <p:cNvPicPr>
            <a:picLocks noGrp="1" noChangeAspect="1"/>
          </p:cNvPicPr>
          <p:nvPr>
            <p:ph type="pic" sz="quarter" idx="13"/>
          </p:nvPr>
        </p:nvPicPr>
        <p:blipFill>
          <a:blip r:embed="rId3"/>
          <a:srcRect t="8086" r="625" b="7913"/>
          <a:stretch>
            <a:fillRect/>
          </a:stretch>
        </p:blipFill>
        <p:spPr>
          <a:xfrm>
            <a:off x="0" y="38100"/>
            <a:ext cx="12115780" cy="6781800"/>
          </a:xfrm>
          <a:prstGeom prst="rect">
            <a:avLst/>
          </a:prstGeom>
          <a:noFill/>
        </p:spPr>
      </p:pic>
      <p:sp>
        <p:nvSpPr>
          <p:cNvPr id="10" name="Oval 9">
            <a:extLst>
              <a:ext uri="{FF2B5EF4-FFF2-40B4-BE49-F238E27FC236}">
                <a16:creationId xmlns:a16="http://schemas.microsoft.com/office/drawing/2014/main" id="{1F7C9A06-23B8-B1B0-A7D1-7086F0EDA815}"/>
              </a:ext>
            </a:extLst>
          </p:cNvPr>
          <p:cNvSpPr/>
          <p:nvPr/>
        </p:nvSpPr>
        <p:spPr>
          <a:xfrm>
            <a:off x="4343400" y="2667000"/>
            <a:ext cx="2819400" cy="533400"/>
          </a:xfrm>
          <a:prstGeom prst="ellipse">
            <a:avLst/>
          </a:prstGeom>
          <a:noFill/>
          <a:ln w="57150">
            <a:solidFill>
              <a:schemeClr val="bg1"/>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162059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74BA4C92-34D7-C1DA-4B59-674430BA29B0}"/>
              </a:ext>
            </a:extLst>
          </p:cNvPr>
          <p:cNvPicPr>
            <a:picLocks noGrp="1" noChangeAspect="1" noChangeArrowheads="1"/>
          </p:cNvPicPr>
          <p:nvPr>
            <p:ph sz="quarter" idx="13"/>
          </p:nvPr>
        </p:nvPicPr>
        <p:blipFill>
          <a:blip r:embed="rId3">
            <a:extLst>
              <a:ext uri="{28A0092B-C50C-407E-A947-70E740481C1C}">
                <a14:useLocalDpi xmlns:a14="http://schemas.microsoft.com/office/drawing/2010/main" val="0"/>
              </a:ext>
            </a:extLst>
          </a:blip>
          <a:srcRect/>
          <a:stretch>
            <a:fillRect/>
          </a:stretch>
        </p:blipFill>
        <p:spPr bwMode="auto">
          <a:xfrm>
            <a:off x="2100979" y="1516826"/>
            <a:ext cx="7990042" cy="3824348"/>
          </a:xfrm>
          <a:prstGeom prst="rect">
            <a:avLst/>
          </a:prstGeom>
          <a:solidFill>
            <a:schemeClr val="tx1"/>
          </a:solidFill>
        </p:spPr>
      </p:pic>
      <p:sp>
        <p:nvSpPr>
          <p:cNvPr id="4" name="Google Shape;129;p1">
            <a:extLst>
              <a:ext uri="{FF2B5EF4-FFF2-40B4-BE49-F238E27FC236}">
                <a16:creationId xmlns:a16="http://schemas.microsoft.com/office/drawing/2014/main" id="{647E654F-E733-7D4C-BC44-E1301E9A0D9E}"/>
              </a:ext>
            </a:extLst>
          </p:cNvPr>
          <p:cNvSpPr txBox="1"/>
          <p:nvPr/>
        </p:nvSpPr>
        <p:spPr>
          <a:xfrm rot="19375183">
            <a:off x="-336583" y="631081"/>
            <a:ext cx="3515135" cy="1073467"/>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rtl="0">
              <a:lnSpc>
                <a:spcPct val="100000"/>
              </a:lnSpc>
              <a:spcBef>
                <a:spcPts val="0"/>
              </a:spcBef>
              <a:spcAft>
                <a:spcPts val="0"/>
              </a:spcAft>
              <a:buClr>
                <a:srgbClr val="000000"/>
              </a:buClr>
              <a:buSzPts val="3700"/>
              <a:buFont typeface="Arial"/>
              <a:buNone/>
            </a:pPr>
            <a:r>
              <a:rPr lang="en" sz="9600" b="1" i="0" u="none" strike="noStrike" cap="none" dirty="0">
                <a:solidFill>
                  <a:schemeClr val="tx1"/>
                </a:solidFill>
                <a:latin typeface="Pacifico"/>
                <a:ea typeface="Pacifico"/>
                <a:cs typeface="Pacifico"/>
                <a:sym typeface="Pacifico"/>
              </a:rPr>
              <a:t>Online</a:t>
            </a:r>
            <a:endParaRPr sz="9600" b="1" i="0" u="none" strike="noStrike" cap="none" dirty="0">
              <a:solidFill>
                <a:schemeClr val="tx1"/>
              </a:solidFill>
              <a:latin typeface="Pacifico"/>
              <a:ea typeface="Pacifico"/>
              <a:cs typeface="Pacifico"/>
              <a:sym typeface="Pacifico"/>
            </a:endParaRPr>
          </a:p>
        </p:txBody>
      </p:sp>
      <p:sp>
        <p:nvSpPr>
          <p:cNvPr id="5" name="TextBox 4">
            <a:extLst>
              <a:ext uri="{FF2B5EF4-FFF2-40B4-BE49-F238E27FC236}">
                <a16:creationId xmlns:a16="http://schemas.microsoft.com/office/drawing/2014/main" id="{B5FF7AA4-97C8-B662-7662-3AE30DA90403}"/>
              </a:ext>
            </a:extLst>
          </p:cNvPr>
          <p:cNvSpPr txBox="1"/>
          <p:nvPr/>
        </p:nvSpPr>
        <p:spPr>
          <a:xfrm>
            <a:off x="457200" y="5638800"/>
            <a:ext cx="11277600" cy="923330"/>
          </a:xfrm>
          <a:prstGeom prst="rect">
            <a:avLst/>
          </a:prstGeom>
          <a:noFill/>
          <a:ln w="76200">
            <a:solidFill>
              <a:schemeClr val="tx1"/>
            </a:solidFill>
          </a:ln>
        </p:spPr>
        <p:txBody>
          <a:bodyPr wrap="square" rtlCol="0">
            <a:spAutoFit/>
          </a:bodyPr>
          <a:lstStyle/>
          <a:p>
            <a:pPr algn="ctr"/>
            <a:r>
              <a:rPr lang="en-US" sz="5400" dirty="0"/>
              <a:t>2026-2027 School Year Launch</a:t>
            </a:r>
          </a:p>
        </p:txBody>
      </p:sp>
    </p:spTree>
    <p:extLst>
      <p:ext uri="{BB962C8B-B14F-4D97-AF65-F5344CB8AC3E}">
        <p14:creationId xmlns:p14="http://schemas.microsoft.com/office/powerpoint/2010/main" val="22749305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2A610B-6E16-E9DD-D87D-70DDC901B845}"/>
              </a:ext>
            </a:extLst>
          </p:cNvPr>
          <p:cNvSpPr>
            <a:spLocks noGrp="1"/>
          </p:cNvSpPr>
          <p:nvPr>
            <p:ph type="title"/>
          </p:nvPr>
        </p:nvSpPr>
        <p:spPr>
          <a:xfrm>
            <a:off x="769620" y="609600"/>
            <a:ext cx="10652760" cy="914400"/>
          </a:xfrm>
        </p:spPr>
        <p:txBody>
          <a:bodyPr>
            <a:normAutofit/>
          </a:bodyPr>
          <a:lstStyle/>
          <a:p>
            <a:pPr algn="ctr"/>
            <a:r>
              <a:rPr lang="en-US" sz="4400" dirty="0"/>
              <a:t>WELS Campus Ministry App</a:t>
            </a:r>
          </a:p>
        </p:txBody>
      </p:sp>
      <p:pic>
        <p:nvPicPr>
          <p:cNvPr id="5" name="Content Placeholder 4">
            <a:extLst>
              <a:ext uri="{FF2B5EF4-FFF2-40B4-BE49-F238E27FC236}">
                <a16:creationId xmlns:a16="http://schemas.microsoft.com/office/drawing/2014/main" id="{34C0C63A-4D62-E6B6-D9D6-1F01CB1FE3A7}"/>
              </a:ext>
            </a:extLst>
          </p:cNvPr>
          <p:cNvPicPr>
            <a:picLocks noGrp="1" noChangeAspect="1"/>
          </p:cNvPicPr>
          <p:nvPr>
            <p:ph sz="quarter" idx="13"/>
          </p:nvPr>
        </p:nvPicPr>
        <p:blipFill>
          <a:blip r:embed="rId3"/>
          <a:srcRect l="16797" t="9375" r="2149" b="6250"/>
          <a:stretch>
            <a:fillRect/>
          </a:stretch>
        </p:blipFill>
        <p:spPr>
          <a:xfrm>
            <a:off x="2819400" y="1676400"/>
            <a:ext cx="6324600" cy="4114800"/>
          </a:xfrm>
          <a:prstGeom prst="rect">
            <a:avLst/>
          </a:prstGeom>
        </p:spPr>
      </p:pic>
    </p:spTree>
    <p:extLst>
      <p:ext uri="{BB962C8B-B14F-4D97-AF65-F5344CB8AC3E}">
        <p14:creationId xmlns:p14="http://schemas.microsoft.com/office/powerpoint/2010/main" val="38039960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840CD72-050B-4C38-22A2-F6CBF45F3A00}"/>
              </a:ext>
            </a:extLst>
          </p:cNvPr>
          <p:cNvSpPr>
            <a:spLocks noGrp="1"/>
          </p:cNvSpPr>
          <p:nvPr>
            <p:ph type="title"/>
          </p:nvPr>
        </p:nvSpPr>
        <p:spPr>
          <a:xfrm>
            <a:off x="457200" y="381000"/>
            <a:ext cx="4572000" cy="762000"/>
          </a:xfrm>
        </p:spPr>
        <p:txBody>
          <a:bodyPr anchor="t">
            <a:normAutofit/>
          </a:bodyPr>
          <a:lstStyle/>
          <a:p>
            <a:r>
              <a:rPr lang="en-US" dirty="0"/>
              <a:t>What we hope to accomplish with this:</a:t>
            </a:r>
          </a:p>
        </p:txBody>
      </p:sp>
      <p:sp>
        <p:nvSpPr>
          <p:cNvPr id="5" name="Content Placeholder 4">
            <a:extLst>
              <a:ext uri="{FF2B5EF4-FFF2-40B4-BE49-F238E27FC236}">
                <a16:creationId xmlns:a16="http://schemas.microsoft.com/office/drawing/2014/main" id="{89955741-6807-5D09-B067-C826C06DBEBF}"/>
              </a:ext>
            </a:extLst>
          </p:cNvPr>
          <p:cNvSpPr>
            <a:spLocks noGrp="1"/>
          </p:cNvSpPr>
          <p:nvPr>
            <p:ph sz="quarter" idx="13"/>
          </p:nvPr>
        </p:nvSpPr>
        <p:spPr>
          <a:xfrm>
            <a:off x="609600" y="1524000"/>
            <a:ext cx="10972800" cy="4800600"/>
          </a:xfrm>
        </p:spPr>
        <p:txBody>
          <a:bodyPr>
            <a:normAutofit/>
          </a:bodyPr>
          <a:lstStyle/>
          <a:p>
            <a:pPr fontAlgn="base"/>
            <a:r>
              <a:rPr lang="en-US" sz="1900" dirty="0"/>
              <a:t>Give students the opportunity to:</a:t>
            </a:r>
          </a:p>
          <a:p>
            <a:pPr fontAlgn="base"/>
            <a:r>
              <a:rPr lang="en-US" sz="1900" b="1" dirty="0"/>
              <a:t>Gather ​- </a:t>
            </a:r>
            <a:r>
              <a:rPr lang="en-US" sz="1900" dirty="0"/>
              <a:t>Provide an online Bible Study option for students who are 25 miles+ from one of our W(ELS) congregations. (Weekly with potential expansion connected to time-zones),</a:t>
            </a:r>
          </a:p>
          <a:p>
            <a:pPr fontAlgn="base"/>
            <a:r>
              <a:rPr lang="en-US" sz="1900" b="1" dirty="0"/>
              <a:t>Grow​ - </a:t>
            </a:r>
            <a:r>
              <a:rPr lang="en-US" sz="1900" dirty="0"/>
              <a:t>Provide reading plans, devotions, videos, sermon studies, and other resources​.  We’re working with multiple partners in the gospel who are already producing these things while also looking for others.  An example is the WLC Theology staff who is producing 15, 30, and 45 minute video materials that can be utilized with a group or by the individual on their own time.  </a:t>
            </a:r>
          </a:p>
          <a:p>
            <a:pPr fontAlgn="base"/>
            <a:r>
              <a:rPr lang="en-US" sz="1900" b="1" dirty="0"/>
              <a:t>Go​ - </a:t>
            </a:r>
            <a:r>
              <a:rPr lang="en-US" sz="1900" dirty="0"/>
              <a:t>We hope this will allow students (and us) to connect with more students.  We will also try to regularly advertise things like mission journey and conference/retreat opportunities so these students can also gather in person​. </a:t>
            </a:r>
          </a:p>
          <a:p>
            <a:pPr fontAlgn="base"/>
            <a:r>
              <a:rPr lang="en-US" sz="1900" b="1" dirty="0"/>
              <a:t>Partner - </a:t>
            </a:r>
            <a:r>
              <a:rPr lang="en-US" sz="1900" dirty="0"/>
              <a:t>Identify exploratory opportunities and locations for the BHM District Mission Boards and potential landing spots for students who may want to serve or reinforce a Core Team. </a:t>
            </a:r>
          </a:p>
          <a:p>
            <a:pPr marL="285750" indent="-285750">
              <a:buFontTx/>
              <a:buChar char="-"/>
            </a:pPr>
            <a:endParaRPr lang="en-US" sz="1300" dirty="0"/>
          </a:p>
        </p:txBody>
      </p:sp>
    </p:spTree>
    <p:extLst>
      <p:ext uri="{BB962C8B-B14F-4D97-AF65-F5344CB8AC3E}">
        <p14:creationId xmlns:p14="http://schemas.microsoft.com/office/powerpoint/2010/main" val="4386830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7009388A-1281-4A74-8EC9-424925AE63EF}"/>
              </a:ext>
            </a:extLst>
          </p:cNvPr>
          <p:cNvSpPr>
            <a:spLocks noGrp="1"/>
          </p:cNvSpPr>
          <p:nvPr>
            <p:ph type="title"/>
          </p:nvPr>
        </p:nvSpPr>
        <p:spPr>
          <a:xfrm>
            <a:off x="609600" y="4274485"/>
            <a:ext cx="11201400" cy="2514600"/>
          </a:xfrm>
        </p:spPr>
        <p:txBody>
          <a:bodyPr vert="horz" lIns="91440" tIns="45720" rIns="91440" bIns="0" rtlCol="0" anchor="b">
            <a:normAutofit/>
          </a:bodyPr>
          <a:lstStyle/>
          <a:p>
            <a:pPr algn="ctr"/>
            <a:r>
              <a:rPr lang="en-US" sz="2700" dirty="0">
                <a:latin typeface="Frutiger LT Std 45 Light"/>
              </a:rPr>
              <a:t>So then, just as you received Christ Jesus as Lord, continue to live your lives in him, rooted and built up in him, strengthened in the faith as you were taught, and overflowing with thankfulness. See to it that no one takes you captive through hollow and deceptive philosophy, which depends on human tradition and the elemental spiritual forces of this world rather than on Christ. </a:t>
            </a:r>
            <a:br>
              <a:rPr lang="en-US" sz="2700" dirty="0">
                <a:latin typeface="Frutiger LT Std 45 Light"/>
              </a:rPr>
            </a:br>
            <a:r>
              <a:rPr lang="en-US" sz="2700" dirty="0">
                <a:latin typeface="Frutiger LT Std 45 Light"/>
              </a:rPr>
              <a:t>Colossians 2:6-8</a:t>
            </a:r>
            <a:br>
              <a:rPr lang="en-US" sz="900" dirty="0"/>
            </a:br>
            <a:endParaRPr lang="en-US" sz="900" dirty="0"/>
          </a:p>
        </p:txBody>
      </p:sp>
      <p:pic>
        <p:nvPicPr>
          <p:cNvPr id="10" name="Content Placeholder 9" descr="A picture containing text&#10;&#10;Description automatically generated">
            <a:extLst>
              <a:ext uri="{FF2B5EF4-FFF2-40B4-BE49-F238E27FC236}">
                <a16:creationId xmlns:a16="http://schemas.microsoft.com/office/drawing/2014/main" id="{B70DC648-5728-4DA0-842E-ACA19E442628}"/>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743200" y="1233645"/>
            <a:ext cx="7371736" cy="3040840"/>
          </a:xfrm>
          <a:prstGeom prst="rect">
            <a:avLst/>
          </a:prstGeom>
        </p:spPr>
      </p:pic>
      <p:sp>
        <p:nvSpPr>
          <p:cNvPr id="2" name="TextBox 1">
            <a:extLst>
              <a:ext uri="{FF2B5EF4-FFF2-40B4-BE49-F238E27FC236}">
                <a16:creationId xmlns:a16="http://schemas.microsoft.com/office/drawing/2014/main" id="{642EC532-4E93-4836-3269-D29FA5873513}"/>
              </a:ext>
            </a:extLst>
          </p:cNvPr>
          <p:cNvSpPr txBox="1"/>
          <p:nvPr/>
        </p:nvSpPr>
        <p:spPr>
          <a:xfrm>
            <a:off x="2095500" y="152400"/>
            <a:ext cx="8229600" cy="923330"/>
          </a:xfrm>
          <a:prstGeom prst="rect">
            <a:avLst/>
          </a:prstGeom>
          <a:noFill/>
        </p:spPr>
        <p:txBody>
          <a:bodyPr wrap="square" rtlCol="0">
            <a:spAutoFit/>
          </a:bodyPr>
          <a:lstStyle/>
          <a:p>
            <a:pPr algn="ctr"/>
            <a:r>
              <a:rPr lang="en-US" sz="5400" dirty="0"/>
              <a:t>Thank you!</a:t>
            </a:r>
          </a:p>
        </p:txBody>
      </p:sp>
    </p:spTree>
    <p:extLst>
      <p:ext uri="{BB962C8B-B14F-4D97-AF65-F5344CB8AC3E}">
        <p14:creationId xmlns:p14="http://schemas.microsoft.com/office/powerpoint/2010/main" val="26712951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Monochrome black">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Custom 77">
      <a:majorFont>
        <a:latin typeface="Neue Haas Grotesk Text Pro"/>
        <a:ea typeface=""/>
        <a:cs typeface=""/>
      </a:majorFont>
      <a:minorFont>
        <a:latin typeface="Neue Haas Grotesk Tex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onochrome black_5bea5add-6c97-4a41-a1fa-a039388976df_wac_v2" id="{9B2EB732-E258-47BC-8927-E73431036F1F}" vid="{31795664-2011-4E74-82BD-ADEEE70EBCA3}"/>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Background xmlns="71af3243-3dd4-4a8d-8c0d-dd76da1f02a5">false</Background>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32" ma:contentTypeDescription="Create a new document." ma:contentTypeScope="" ma:versionID="0635a23c60cc3de58ab4c1efc88efc6e">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b2ec4e1d644ed04c8d3fd0ef60d056a4"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element ref="ns2:MediaServiceDocTags" minOccurs="0"/>
                <xsd:element ref="ns2:MediaServiceObjectDetectorVersions" minOccurs="0"/>
                <xsd:element ref="ns2:MediaServiceSystemTags" minOccurs="0"/>
                <xsd:element ref="ns2:MediaServiceBillingMetadata" minOccurs="0"/>
                <xsd:element ref="ns2:HasDigitalSignature" minOccurs="0"/>
                <xsd:element ref="ns2:DigitalSignatureProvide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hidden="true"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hidden="tru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hidden="true" ma:internalName="Background" ma:readOnly="false">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DocTags" ma:index="30" nillable="true" ma:displayName="MediaServiceDocTags" ma:hidden="true" ma:internalName="MediaServiceDocTags" ma:readOnly="true">
      <xsd:simpleType>
        <xsd:restriction base="dms:Note"/>
      </xsd:simpleType>
    </xsd:element>
    <xsd:element name="MediaServiceObjectDetectorVersions" ma:index="31" nillable="true" ma:displayName="MediaServiceObjectDetectorVersions" ma:description="" ma:hidden="true" ma:indexed="true" ma:internalName="MediaServiceObjectDetectorVersions" ma:readOnly="true">
      <xsd:simpleType>
        <xsd:restriction base="dms:Text"/>
      </xsd:simpleType>
    </xsd:element>
    <xsd:element name="MediaServiceSystemTags" ma:index="32" nillable="true" ma:displayName="MediaServiceSystemTags" ma:hidden="true" ma:internalName="MediaServiceSystemTags" ma:readOnly="true">
      <xsd:simpleType>
        <xsd:restriction base="dms:Note"/>
      </xsd:simpleType>
    </xsd:element>
    <xsd:element name="MediaServiceBillingMetadata" ma:index="33" nillable="true" ma:displayName="MediaServiceBillingMetadata" ma:hidden="true" ma:internalName="MediaServiceBillingMetadata" ma:readOnly="true">
      <xsd:simpleType>
        <xsd:restriction base="dms:Text"/>
      </xsd:simpleType>
    </xsd:element>
    <xsd:element name="HasDigitalSignature" ma:index="34" nillable="true" ma:displayName="Signed electronically" ma:internalName="HasDigitalSignature" ma:readOnly="true">
      <xsd:simpleType>
        <xsd:restriction base="dms:Boolean"/>
      </xsd:simpleType>
    </xsd:element>
    <xsd:element name="DigitalSignatureProvider" ma:index="35" nillable="true" ma:displayName="Signature provider" ma:internalName="DigitalSignatureProvider"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8E339AF-67FC-4BA3-8B2E-038B3ED310D5}">
  <ds:schemaRefs>
    <ds:schemaRef ds:uri="http://schemas.microsoft.com/sharepoint/v3/contenttype/forms"/>
  </ds:schemaRefs>
</ds:datastoreItem>
</file>

<file path=customXml/itemProps2.xml><?xml version="1.0" encoding="utf-8"?>
<ds:datastoreItem xmlns:ds="http://schemas.openxmlformats.org/officeDocument/2006/customXml" ds:itemID="{4B99ED26-B189-4BA1-99D0-1112D8C2F106}">
  <ds:schemaRefs>
    <ds:schemaRef ds:uri="http://schemas.microsoft.com/office/2006/metadata/properties"/>
    <ds:schemaRef ds:uri="http://schemas.microsoft.com/office/infopath/2007/PartnerControls"/>
    <ds:schemaRef ds:uri="http://schemas.microsoft.com/sharepoint/v3"/>
    <ds:schemaRef ds:uri="71af3243-3dd4-4a8d-8c0d-dd76da1f02a5"/>
    <ds:schemaRef ds:uri="230e9df3-be65-4c73-a93b-d1236ebd677e"/>
  </ds:schemaRefs>
</ds:datastoreItem>
</file>

<file path=customXml/itemProps3.xml><?xml version="1.0" encoding="utf-8"?>
<ds:datastoreItem xmlns:ds="http://schemas.openxmlformats.org/officeDocument/2006/customXml" ds:itemID="{56DDBEB5-7F5E-4A92-A1BA-0EEE5C60A09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1a19d03a-48bc-4359-8038-5b5f6d5847c3}" enabled="1" method="Standard" siteId="{72f988bf-86f1-41af-91ab-2d7cd011db47}" removed="0"/>
</clbl:labelList>
</file>

<file path=docProps/app.xml><?xml version="1.0" encoding="utf-8"?>
<Properties xmlns="http://schemas.openxmlformats.org/officeDocument/2006/extended-properties" xmlns:vt="http://schemas.openxmlformats.org/officeDocument/2006/docPropsVTypes">
  <Template>{6D30B533-2E17-4A3B-A487-D44FFC5DC2EA}b1461aca-2317-43ae-b059-ba831cfc0fef-TF5bea5add-6c97-4a41-a1fa-a039388976df789966be_win32</Template>
  <TotalTime>71</TotalTime>
  <Words>893</Words>
  <Application>Microsoft Office PowerPoint</Application>
  <PresentationFormat>Widescreen</PresentationFormat>
  <Paragraphs>34</Paragraphs>
  <Slides>8</Slides>
  <Notes>8</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8</vt:i4>
      </vt:variant>
    </vt:vector>
  </HeadingPairs>
  <TitlesOfParts>
    <vt:vector size="14" baseType="lpstr">
      <vt:lpstr>Aptos</vt:lpstr>
      <vt:lpstr>Arial</vt:lpstr>
      <vt:lpstr>Frutiger LT Std 45 Light</vt:lpstr>
      <vt:lpstr>Neue Haas Grotesk Text Pro</vt:lpstr>
      <vt:lpstr>Pacifico</vt:lpstr>
      <vt:lpstr>Monochrome black</vt:lpstr>
      <vt:lpstr>PowerPoint Presentation</vt:lpstr>
      <vt:lpstr>PowerPoint Presentation</vt:lpstr>
      <vt:lpstr>PowerPoint Presentation</vt:lpstr>
      <vt:lpstr>PowerPoint Presentation</vt:lpstr>
      <vt:lpstr>PowerPoint Presentation</vt:lpstr>
      <vt:lpstr>WELS Campus Ministry App</vt:lpstr>
      <vt:lpstr>What we hope to accomplish with this:</vt:lpstr>
      <vt:lpstr>So then, just as you received Christ Jesus as Lord, continue to live your lives in him, rooted and built up in him, strengthened in the faith as you were taught, and overflowing with thankfulness. See to it that no one takes you captive through hollow and deceptive philosophy, which depends on human tradition and the elemental spiritual forces of this world rather than on Christ.  Colossians 2:6-8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Daniel M. Lindner</dc:creator>
  <cp:lastModifiedBy>Hartmann, Noah</cp:lastModifiedBy>
  <cp:revision>2</cp:revision>
  <dcterms:created xsi:type="dcterms:W3CDTF">2026-05-27T00:02:08Z</dcterms:created>
  <dcterms:modified xsi:type="dcterms:W3CDTF">2026-06-04T13:44:00Z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y fmtid="{D5CDD505-2E9C-101B-9397-08002B2CF9AE}" pid="3" name="MediaServiceImageTags">
    <vt:lpwstr/>
  </property>
</Properties>
</file>